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wav" ContentType="audio/wav"/>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7"/>
  </p:notesMasterIdLst>
  <p:sldIdLst>
    <p:sldId id="258" r:id="rId2"/>
    <p:sldId id="335" r:id="rId3"/>
    <p:sldId id="279" r:id="rId4"/>
    <p:sldId id="289" r:id="rId5"/>
    <p:sldId id="292" r:id="rId6"/>
    <p:sldId id="332" r:id="rId7"/>
    <p:sldId id="293" r:id="rId8"/>
    <p:sldId id="295" r:id="rId9"/>
    <p:sldId id="290" r:id="rId10"/>
    <p:sldId id="291" r:id="rId11"/>
    <p:sldId id="344" r:id="rId12"/>
    <p:sldId id="286" r:id="rId13"/>
    <p:sldId id="277" r:id="rId14"/>
    <p:sldId id="334" r:id="rId15"/>
    <p:sldId id="336" r:id="rId16"/>
    <p:sldId id="346" r:id="rId17"/>
    <p:sldId id="337" r:id="rId18"/>
    <p:sldId id="345" r:id="rId19"/>
    <p:sldId id="302" r:id="rId20"/>
    <p:sldId id="347" r:id="rId21"/>
    <p:sldId id="301" r:id="rId22"/>
    <p:sldId id="322" r:id="rId23"/>
    <p:sldId id="324" r:id="rId24"/>
    <p:sldId id="348" r:id="rId25"/>
    <p:sldId id="349" r:id="rId26"/>
    <p:sldId id="352" r:id="rId27"/>
    <p:sldId id="307" r:id="rId28"/>
    <p:sldId id="308" r:id="rId29"/>
    <p:sldId id="350" r:id="rId30"/>
    <p:sldId id="309" r:id="rId31"/>
    <p:sldId id="353" r:id="rId32"/>
    <p:sldId id="354" r:id="rId33"/>
    <p:sldId id="355" r:id="rId34"/>
    <p:sldId id="356" r:id="rId35"/>
    <p:sldId id="357" r:id="rId36"/>
    <p:sldId id="358" r:id="rId37"/>
    <p:sldId id="359" r:id="rId38"/>
    <p:sldId id="360" r:id="rId39"/>
    <p:sldId id="351" r:id="rId40"/>
    <p:sldId id="338" r:id="rId41"/>
    <p:sldId id="339" r:id="rId42"/>
    <p:sldId id="340" r:id="rId43"/>
    <p:sldId id="341" r:id="rId44"/>
    <p:sldId id="361" r:id="rId45"/>
    <p:sldId id="276" r:id="rId4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3300"/>
    <a:srgbClr val="FFFFFF"/>
    <a:srgbClr val="0B5395"/>
    <a:srgbClr val="003F75"/>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132"/>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B6E0035-8CA2-4614-97C5-79076834A336}" type="doc">
      <dgm:prSet loTypeId="urn:microsoft.com/office/officeart/2005/8/layout/pyramid2" loCatId="list" qsTypeId="urn:microsoft.com/office/officeart/2005/8/quickstyle/simple1" qsCatId="simple" csTypeId="urn:microsoft.com/office/officeart/2005/8/colors/colorful2" csCatId="colorful" phldr="1"/>
      <dgm:spPr/>
    </dgm:pt>
    <dgm:pt modelId="{5CE26E77-84E6-40DF-B666-315EEE3DCF1D}">
      <dgm:prSet phldrT="[Text]" custT="1"/>
      <dgm:spPr/>
      <dgm:t>
        <a:bodyPr/>
        <a:lstStyle/>
        <a:p>
          <a:pPr algn="l">
            <a:spcAft>
              <a:spcPts val="0"/>
            </a:spcAft>
          </a:pPr>
          <a:r>
            <a:rPr lang="en-US" sz="2000" b="1" dirty="0" smtClean="0">
              <a:solidFill>
                <a:schemeClr val="tx1"/>
              </a:solidFill>
            </a:rPr>
            <a:t>Written in Judiciary’s code of conduct ? (Nolan Principles/Bangalore Values)</a:t>
          </a:r>
          <a:endParaRPr lang="en-US" sz="2000" b="1" dirty="0">
            <a:solidFill>
              <a:schemeClr val="tx1"/>
            </a:solidFill>
          </a:endParaRPr>
        </a:p>
      </dgm:t>
    </dgm:pt>
    <dgm:pt modelId="{3621D098-1E92-40E6-8AC7-995AC1D61296}" type="parTrans" cxnId="{B57EB735-A232-43AB-931E-19188196DDA0}">
      <dgm:prSet/>
      <dgm:spPr/>
      <dgm:t>
        <a:bodyPr/>
        <a:lstStyle/>
        <a:p>
          <a:endParaRPr lang="en-US" sz="2000" b="1">
            <a:solidFill>
              <a:schemeClr val="tx1"/>
            </a:solidFill>
          </a:endParaRPr>
        </a:p>
      </dgm:t>
    </dgm:pt>
    <dgm:pt modelId="{4992A4CF-0125-43E9-801E-D534A09BCF90}" type="sibTrans" cxnId="{B57EB735-A232-43AB-931E-19188196DDA0}">
      <dgm:prSet/>
      <dgm:spPr/>
      <dgm:t>
        <a:bodyPr/>
        <a:lstStyle/>
        <a:p>
          <a:endParaRPr lang="en-US" sz="2000" b="1">
            <a:solidFill>
              <a:schemeClr val="tx1"/>
            </a:solidFill>
          </a:endParaRPr>
        </a:p>
      </dgm:t>
    </dgm:pt>
    <dgm:pt modelId="{117419AF-815D-40F9-8204-0ABBC3E7BAA8}">
      <dgm:prSet phldrT="[Text]" custT="1"/>
      <dgm:spPr/>
      <dgm:t>
        <a:bodyPr/>
        <a:lstStyle/>
        <a:p>
          <a:r>
            <a:rPr lang="en-US" sz="2000" b="1" dirty="0" smtClean="0">
              <a:solidFill>
                <a:schemeClr val="tx1"/>
              </a:solidFill>
            </a:rPr>
            <a:t>Enforced by law?</a:t>
          </a:r>
          <a:endParaRPr lang="en-US" sz="2000" b="1" dirty="0">
            <a:solidFill>
              <a:schemeClr val="tx1"/>
            </a:solidFill>
          </a:endParaRPr>
        </a:p>
      </dgm:t>
    </dgm:pt>
    <dgm:pt modelId="{3622F50D-7163-487A-A515-EA5152D04AC7}" type="parTrans" cxnId="{6408CF0F-CBA8-4CD1-967E-FA55BC04B5D7}">
      <dgm:prSet/>
      <dgm:spPr/>
      <dgm:t>
        <a:bodyPr/>
        <a:lstStyle/>
        <a:p>
          <a:endParaRPr lang="en-US" sz="2000" b="1">
            <a:solidFill>
              <a:schemeClr val="tx1"/>
            </a:solidFill>
          </a:endParaRPr>
        </a:p>
      </dgm:t>
    </dgm:pt>
    <dgm:pt modelId="{CFB98FC9-661C-45EB-BAC8-4799AB68DE68}" type="sibTrans" cxnId="{6408CF0F-CBA8-4CD1-967E-FA55BC04B5D7}">
      <dgm:prSet/>
      <dgm:spPr/>
      <dgm:t>
        <a:bodyPr/>
        <a:lstStyle/>
        <a:p>
          <a:endParaRPr lang="en-US" sz="2000" b="1">
            <a:solidFill>
              <a:schemeClr val="tx1"/>
            </a:solidFill>
          </a:endParaRPr>
        </a:p>
      </dgm:t>
    </dgm:pt>
    <dgm:pt modelId="{B0C54000-4496-4714-B4C3-9FA912633316}">
      <dgm:prSet phldrT="[Text]" custT="1"/>
      <dgm:spPr/>
      <dgm:t>
        <a:bodyPr/>
        <a:lstStyle/>
        <a:p>
          <a:r>
            <a:rPr lang="en-US" sz="2000" b="1" dirty="0" smtClean="0">
              <a:solidFill>
                <a:srgbClr val="C00000"/>
              </a:solidFill>
            </a:rPr>
            <a:t>In our minds?</a:t>
          </a:r>
          <a:endParaRPr lang="en-US" sz="2000" b="1" dirty="0">
            <a:solidFill>
              <a:srgbClr val="C00000"/>
            </a:solidFill>
          </a:endParaRPr>
        </a:p>
      </dgm:t>
    </dgm:pt>
    <dgm:pt modelId="{7FC104B1-EF54-44AD-910C-09CA04806FDC}" type="parTrans" cxnId="{E2FC3ABE-A84A-43B8-BBCE-2D18943E9403}">
      <dgm:prSet/>
      <dgm:spPr/>
      <dgm:t>
        <a:bodyPr/>
        <a:lstStyle/>
        <a:p>
          <a:endParaRPr lang="en-US" sz="2000" b="1">
            <a:solidFill>
              <a:schemeClr val="tx1"/>
            </a:solidFill>
          </a:endParaRPr>
        </a:p>
      </dgm:t>
    </dgm:pt>
    <dgm:pt modelId="{6E17B1E9-4BF0-4CCF-9870-A781DA80AB8B}" type="sibTrans" cxnId="{E2FC3ABE-A84A-43B8-BBCE-2D18943E9403}">
      <dgm:prSet/>
      <dgm:spPr/>
      <dgm:t>
        <a:bodyPr/>
        <a:lstStyle/>
        <a:p>
          <a:endParaRPr lang="en-US" sz="2000" b="1">
            <a:solidFill>
              <a:schemeClr val="tx1"/>
            </a:solidFill>
          </a:endParaRPr>
        </a:p>
      </dgm:t>
    </dgm:pt>
    <dgm:pt modelId="{3507008D-D3A9-496F-9273-971BE18F2818}" type="pres">
      <dgm:prSet presAssocID="{3B6E0035-8CA2-4614-97C5-79076834A336}" presName="compositeShape" presStyleCnt="0">
        <dgm:presLayoutVars>
          <dgm:dir/>
          <dgm:resizeHandles/>
        </dgm:presLayoutVars>
      </dgm:prSet>
      <dgm:spPr/>
    </dgm:pt>
    <dgm:pt modelId="{712905F8-2230-46D8-828B-2A4BC240C8FF}" type="pres">
      <dgm:prSet presAssocID="{3B6E0035-8CA2-4614-97C5-79076834A336}" presName="pyramid" presStyleLbl="node1" presStyleIdx="0" presStyleCnt="1" custLinFactNeighborX="-47" custLinFactNeighborY="1887"/>
      <dgm:spPr/>
    </dgm:pt>
    <dgm:pt modelId="{D0A76D27-2B6F-4974-95C0-7B6384655F1B}" type="pres">
      <dgm:prSet presAssocID="{3B6E0035-8CA2-4614-97C5-79076834A336}" presName="theList" presStyleCnt="0"/>
      <dgm:spPr/>
    </dgm:pt>
    <dgm:pt modelId="{4469B8C0-E3E8-42FD-B555-1CFCE013159E}" type="pres">
      <dgm:prSet presAssocID="{5CE26E77-84E6-40DF-B666-315EEE3DCF1D}" presName="aNode" presStyleLbl="fgAcc1" presStyleIdx="0" presStyleCnt="3" custScaleX="126343">
        <dgm:presLayoutVars>
          <dgm:bulletEnabled val="1"/>
        </dgm:presLayoutVars>
      </dgm:prSet>
      <dgm:spPr/>
      <dgm:t>
        <a:bodyPr/>
        <a:lstStyle/>
        <a:p>
          <a:endParaRPr lang="en-US"/>
        </a:p>
      </dgm:t>
    </dgm:pt>
    <dgm:pt modelId="{E9D736BE-3D4A-4F16-8AAF-1B43EA865851}" type="pres">
      <dgm:prSet presAssocID="{5CE26E77-84E6-40DF-B666-315EEE3DCF1D}" presName="aSpace" presStyleCnt="0"/>
      <dgm:spPr/>
    </dgm:pt>
    <dgm:pt modelId="{99E2E2FB-D119-43BB-BED7-B90F65A4CF1B}" type="pres">
      <dgm:prSet presAssocID="{117419AF-815D-40F9-8204-0ABBC3E7BAA8}" presName="aNode" presStyleLbl="fgAcc1" presStyleIdx="1" presStyleCnt="3">
        <dgm:presLayoutVars>
          <dgm:bulletEnabled val="1"/>
        </dgm:presLayoutVars>
      </dgm:prSet>
      <dgm:spPr/>
      <dgm:t>
        <a:bodyPr/>
        <a:lstStyle/>
        <a:p>
          <a:endParaRPr lang="en-US"/>
        </a:p>
      </dgm:t>
    </dgm:pt>
    <dgm:pt modelId="{BDEBCBF7-A4F0-417B-9EDB-AA89B085B950}" type="pres">
      <dgm:prSet presAssocID="{117419AF-815D-40F9-8204-0ABBC3E7BAA8}" presName="aSpace" presStyleCnt="0"/>
      <dgm:spPr/>
    </dgm:pt>
    <dgm:pt modelId="{A5142715-088A-42C8-ABBA-3F7F7BC070E3}" type="pres">
      <dgm:prSet presAssocID="{B0C54000-4496-4714-B4C3-9FA912633316}" presName="aNode" presStyleLbl="fgAcc1" presStyleIdx="2" presStyleCnt="3">
        <dgm:presLayoutVars>
          <dgm:bulletEnabled val="1"/>
        </dgm:presLayoutVars>
      </dgm:prSet>
      <dgm:spPr/>
      <dgm:t>
        <a:bodyPr/>
        <a:lstStyle/>
        <a:p>
          <a:endParaRPr lang="en-US"/>
        </a:p>
      </dgm:t>
    </dgm:pt>
    <dgm:pt modelId="{5EC0721D-3882-49F5-87FA-BF28219D0A39}" type="pres">
      <dgm:prSet presAssocID="{B0C54000-4496-4714-B4C3-9FA912633316}" presName="aSpace" presStyleCnt="0"/>
      <dgm:spPr/>
    </dgm:pt>
  </dgm:ptLst>
  <dgm:cxnLst>
    <dgm:cxn modelId="{7752917F-9658-4B03-AC4C-865B16A71486}" type="presOf" srcId="{3B6E0035-8CA2-4614-97C5-79076834A336}" destId="{3507008D-D3A9-496F-9273-971BE18F2818}" srcOrd="0" destOrd="0" presId="urn:microsoft.com/office/officeart/2005/8/layout/pyramid2"/>
    <dgm:cxn modelId="{EF56898C-6C22-4084-9F63-D8A482549E01}" type="presOf" srcId="{5CE26E77-84E6-40DF-B666-315EEE3DCF1D}" destId="{4469B8C0-E3E8-42FD-B555-1CFCE013159E}" srcOrd="0" destOrd="0" presId="urn:microsoft.com/office/officeart/2005/8/layout/pyramid2"/>
    <dgm:cxn modelId="{E2FC3ABE-A84A-43B8-BBCE-2D18943E9403}" srcId="{3B6E0035-8CA2-4614-97C5-79076834A336}" destId="{B0C54000-4496-4714-B4C3-9FA912633316}" srcOrd="2" destOrd="0" parTransId="{7FC104B1-EF54-44AD-910C-09CA04806FDC}" sibTransId="{6E17B1E9-4BF0-4CCF-9870-A781DA80AB8B}"/>
    <dgm:cxn modelId="{6408CF0F-CBA8-4CD1-967E-FA55BC04B5D7}" srcId="{3B6E0035-8CA2-4614-97C5-79076834A336}" destId="{117419AF-815D-40F9-8204-0ABBC3E7BAA8}" srcOrd="1" destOrd="0" parTransId="{3622F50D-7163-487A-A515-EA5152D04AC7}" sibTransId="{CFB98FC9-661C-45EB-BAC8-4799AB68DE68}"/>
    <dgm:cxn modelId="{B57EB735-A232-43AB-931E-19188196DDA0}" srcId="{3B6E0035-8CA2-4614-97C5-79076834A336}" destId="{5CE26E77-84E6-40DF-B666-315EEE3DCF1D}" srcOrd="0" destOrd="0" parTransId="{3621D098-1E92-40E6-8AC7-995AC1D61296}" sibTransId="{4992A4CF-0125-43E9-801E-D534A09BCF90}"/>
    <dgm:cxn modelId="{8A38E56E-073D-428B-9583-A83B93232709}" type="presOf" srcId="{117419AF-815D-40F9-8204-0ABBC3E7BAA8}" destId="{99E2E2FB-D119-43BB-BED7-B90F65A4CF1B}" srcOrd="0" destOrd="0" presId="urn:microsoft.com/office/officeart/2005/8/layout/pyramid2"/>
    <dgm:cxn modelId="{057D8360-4816-4743-BDD0-55F1DDD3D1FD}" type="presOf" srcId="{B0C54000-4496-4714-B4C3-9FA912633316}" destId="{A5142715-088A-42C8-ABBA-3F7F7BC070E3}" srcOrd="0" destOrd="0" presId="urn:microsoft.com/office/officeart/2005/8/layout/pyramid2"/>
    <dgm:cxn modelId="{43A5039B-D877-4CF9-BDF5-2CD55C1D4A45}" type="presParOf" srcId="{3507008D-D3A9-496F-9273-971BE18F2818}" destId="{712905F8-2230-46D8-828B-2A4BC240C8FF}" srcOrd="0" destOrd="0" presId="urn:microsoft.com/office/officeart/2005/8/layout/pyramid2"/>
    <dgm:cxn modelId="{C78FEA43-C1E1-47CA-8C56-2249DABE2335}" type="presParOf" srcId="{3507008D-D3A9-496F-9273-971BE18F2818}" destId="{D0A76D27-2B6F-4974-95C0-7B6384655F1B}" srcOrd="1" destOrd="0" presId="urn:microsoft.com/office/officeart/2005/8/layout/pyramid2"/>
    <dgm:cxn modelId="{BFD7DE74-A564-4A39-92B6-4048E6924824}" type="presParOf" srcId="{D0A76D27-2B6F-4974-95C0-7B6384655F1B}" destId="{4469B8C0-E3E8-42FD-B555-1CFCE013159E}" srcOrd="0" destOrd="0" presId="urn:microsoft.com/office/officeart/2005/8/layout/pyramid2"/>
    <dgm:cxn modelId="{27605AFD-5679-4C1E-A142-6F997EBE1347}" type="presParOf" srcId="{D0A76D27-2B6F-4974-95C0-7B6384655F1B}" destId="{E9D736BE-3D4A-4F16-8AAF-1B43EA865851}" srcOrd="1" destOrd="0" presId="urn:microsoft.com/office/officeart/2005/8/layout/pyramid2"/>
    <dgm:cxn modelId="{47BE825C-68C0-413B-9BAA-81F9E80E5C67}" type="presParOf" srcId="{D0A76D27-2B6F-4974-95C0-7B6384655F1B}" destId="{99E2E2FB-D119-43BB-BED7-B90F65A4CF1B}" srcOrd="2" destOrd="0" presId="urn:microsoft.com/office/officeart/2005/8/layout/pyramid2"/>
    <dgm:cxn modelId="{0A5185E2-0676-4513-B9FB-4E242423A186}" type="presParOf" srcId="{D0A76D27-2B6F-4974-95C0-7B6384655F1B}" destId="{BDEBCBF7-A4F0-417B-9EDB-AA89B085B950}" srcOrd="3" destOrd="0" presId="urn:microsoft.com/office/officeart/2005/8/layout/pyramid2"/>
    <dgm:cxn modelId="{33E6CDE1-ADA4-40B5-A694-E8A9D00177AE}" type="presParOf" srcId="{D0A76D27-2B6F-4974-95C0-7B6384655F1B}" destId="{A5142715-088A-42C8-ABBA-3F7F7BC070E3}" srcOrd="4" destOrd="0" presId="urn:microsoft.com/office/officeart/2005/8/layout/pyramid2"/>
    <dgm:cxn modelId="{2EDBB2A3-E117-4A77-93CE-AEF733EFEC5A}" type="presParOf" srcId="{D0A76D27-2B6F-4974-95C0-7B6384655F1B}" destId="{5EC0721D-3882-49F5-87FA-BF28219D0A39}" srcOrd="5"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3D298FE-C551-4935-8000-1686741DE718}" type="doc">
      <dgm:prSet loTypeId="urn:microsoft.com/office/officeart/2005/8/layout/hProcess9" loCatId="process" qsTypeId="urn:microsoft.com/office/officeart/2005/8/quickstyle/simple1" qsCatId="simple" csTypeId="urn:microsoft.com/office/officeart/2005/8/colors/colorful4" csCatId="colorful" phldr="1"/>
      <dgm:spPr/>
    </dgm:pt>
    <dgm:pt modelId="{183B116A-AD22-48BA-A585-1F361FF03A38}">
      <dgm:prSet phldrT="[Text]"/>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b="1" dirty="0" smtClean="0"/>
            <a:t>Our  Values</a:t>
          </a:r>
        </a:p>
        <a:p>
          <a:pPr defTabSz="1911350">
            <a:lnSpc>
              <a:spcPct val="90000"/>
            </a:lnSpc>
            <a:spcBef>
              <a:spcPct val="0"/>
            </a:spcBef>
            <a:spcAft>
              <a:spcPct val="35000"/>
            </a:spcAft>
          </a:pPr>
          <a:endParaRPr lang="en-US" b="1" dirty="0"/>
        </a:p>
      </dgm:t>
    </dgm:pt>
    <dgm:pt modelId="{08BC8971-EFA9-4235-B13B-280498E236F4}" type="parTrans" cxnId="{9A19023E-659A-4BD8-9876-721A83398D39}">
      <dgm:prSet/>
      <dgm:spPr/>
      <dgm:t>
        <a:bodyPr/>
        <a:lstStyle/>
        <a:p>
          <a:endParaRPr lang="en-US" b="1"/>
        </a:p>
      </dgm:t>
    </dgm:pt>
    <dgm:pt modelId="{0AFA0925-71A0-4442-98E8-780161BECD5D}" type="sibTrans" cxnId="{9A19023E-659A-4BD8-9876-721A83398D39}">
      <dgm:prSet/>
      <dgm:spPr/>
      <dgm:t>
        <a:bodyPr/>
        <a:lstStyle/>
        <a:p>
          <a:endParaRPr lang="en-US" b="1"/>
        </a:p>
      </dgm:t>
    </dgm:pt>
    <dgm:pt modelId="{60A7EB7F-D362-44C9-9716-2F3290770690}">
      <dgm:prSet phldrT="[Text]"/>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b="1" dirty="0" smtClean="0"/>
            <a:t>Our Culture</a:t>
          </a:r>
        </a:p>
        <a:p>
          <a:pPr defTabSz="1289050">
            <a:lnSpc>
              <a:spcPct val="90000"/>
            </a:lnSpc>
            <a:spcBef>
              <a:spcPct val="0"/>
            </a:spcBef>
            <a:spcAft>
              <a:spcPct val="35000"/>
            </a:spcAft>
          </a:pPr>
          <a:endParaRPr lang="en-US" b="1" dirty="0"/>
        </a:p>
      </dgm:t>
    </dgm:pt>
    <dgm:pt modelId="{66623F22-B152-4A7C-B2C5-F2BC9C1D6886}" type="parTrans" cxnId="{B7170FD5-EE4C-4121-866A-387A28E52855}">
      <dgm:prSet/>
      <dgm:spPr/>
      <dgm:t>
        <a:bodyPr/>
        <a:lstStyle/>
        <a:p>
          <a:endParaRPr lang="en-US" b="1"/>
        </a:p>
      </dgm:t>
    </dgm:pt>
    <dgm:pt modelId="{E25EC72E-D57D-47EC-8CCE-660FAD55AE20}" type="sibTrans" cxnId="{B7170FD5-EE4C-4121-866A-387A28E52855}">
      <dgm:prSet/>
      <dgm:spPr/>
      <dgm:t>
        <a:bodyPr/>
        <a:lstStyle/>
        <a:p>
          <a:endParaRPr lang="en-US" b="1"/>
        </a:p>
      </dgm:t>
    </dgm:pt>
    <dgm:pt modelId="{5DD32FCD-1D5E-4E58-8821-AC6AD5688184}">
      <dgm:prSet phldrT="[Text]"/>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b="1" dirty="0" smtClean="0"/>
            <a:t>Our Mind set</a:t>
          </a:r>
        </a:p>
        <a:p>
          <a:pPr defTabSz="1289050">
            <a:lnSpc>
              <a:spcPct val="90000"/>
            </a:lnSpc>
            <a:spcBef>
              <a:spcPct val="0"/>
            </a:spcBef>
            <a:spcAft>
              <a:spcPct val="35000"/>
            </a:spcAft>
          </a:pPr>
          <a:endParaRPr lang="en-US" b="1" dirty="0"/>
        </a:p>
      </dgm:t>
    </dgm:pt>
    <dgm:pt modelId="{46D4EE91-F7AE-499C-ABA9-F92D1397B873}" type="parTrans" cxnId="{3421E148-BC13-42E9-BC8D-779559E2EE0A}">
      <dgm:prSet/>
      <dgm:spPr/>
      <dgm:t>
        <a:bodyPr/>
        <a:lstStyle/>
        <a:p>
          <a:endParaRPr lang="en-US" b="1"/>
        </a:p>
      </dgm:t>
    </dgm:pt>
    <dgm:pt modelId="{F07954C2-AFE4-4B48-BD5B-B2F3C29A3748}" type="sibTrans" cxnId="{3421E148-BC13-42E9-BC8D-779559E2EE0A}">
      <dgm:prSet/>
      <dgm:spPr/>
      <dgm:t>
        <a:bodyPr/>
        <a:lstStyle/>
        <a:p>
          <a:endParaRPr lang="en-US" b="1"/>
        </a:p>
      </dgm:t>
    </dgm:pt>
    <dgm:pt modelId="{72B9B930-E8EE-40ED-8F6D-CB87F566F924}" type="pres">
      <dgm:prSet presAssocID="{C3D298FE-C551-4935-8000-1686741DE718}" presName="CompostProcess" presStyleCnt="0">
        <dgm:presLayoutVars>
          <dgm:dir/>
          <dgm:resizeHandles val="exact"/>
        </dgm:presLayoutVars>
      </dgm:prSet>
      <dgm:spPr/>
    </dgm:pt>
    <dgm:pt modelId="{468C79AE-ADDD-4438-B981-DA48BF2558A2}" type="pres">
      <dgm:prSet presAssocID="{C3D298FE-C551-4935-8000-1686741DE718}" presName="arrow" presStyleLbl="bgShp" presStyleIdx="0" presStyleCnt="1" custLinFactNeighborX="-1471"/>
      <dgm:spPr/>
    </dgm:pt>
    <dgm:pt modelId="{2D400E31-D832-43DD-9E1E-6B0B154F4DBA}" type="pres">
      <dgm:prSet presAssocID="{C3D298FE-C551-4935-8000-1686741DE718}" presName="linearProcess" presStyleCnt="0"/>
      <dgm:spPr/>
    </dgm:pt>
    <dgm:pt modelId="{FFC0406E-667A-405E-9D2B-995D1527AADD}" type="pres">
      <dgm:prSet presAssocID="{183B116A-AD22-48BA-A585-1F361FF03A38}" presName="textNode" presStyleLbl="node1" presStyleIdx="0" presStyleCnt="3">
        <dgm:presLayoutVars>
          <dgm:bulletEnabled val="1"/>
        </dgm:presLayoutVars>
      </dgm:prSet>
      <dgm:spPr/>
      <dgm:t>
        <a:bodyPr/>
        <a:lstStyle/>
        <a:p>
          <a:endParaRPr lang="en-US"/>
        </a:p>
      </dgm:t>
    </dgm:pt>
    <dgm:pt modelId="{0F7C7A9A-49F4-4554-91BB-1F6081B99A8A}" type="pres">
      <dgm:prSet presAssocID="{0AFA0925-71A0-4442-98E8-780161BECD5D}" presName="sibTrans" presStyleCnt="0"/>
      <dgm:spPr/>
    </dgm:pt>
    <dgm:pt modelId="{C4B4D0A0-1C3B-45DF-91DB-6E51CE554EA5}" type="pres">
      <dgm:prSet presAssocID="{60A7EB7F-D362-44C9-9716-2F3290770690}" presName="textNode" presStyleLbl="node1" presStyleIdx="1" presStyleCnt="3">
        <dgm:presLayoutVars>
          <dgm:bulletEnabled val="1"/>
        </dgm:presLayoutVars>
      </dgm:prSet>
      <dgm:spPr/>
      <dgm:t>
        <a:bodyPr/>
        <a:lstStyle/>
        <a:p>
          <a:endParaRPr lang="en-US"/>
        </a:p>
      </dgm:t>
    </dgm:pt>
    <dgm:pt modelId="{9239BD1A-5DBC-41FB-9FE2-AEDE484834AB}" type="pres">
      <dgm:prSet presAssocID="{E25EC72E-D57D-47EC-8CCE-660FAD55AE20}" presName="sibTrans" presStyleCnt="0"/>
      <dgm:spPr/>
    </dgm:pt>
    <dgm:pt modelId="{04174D9C-8068-49CE-B05C-88E1498ABAA6}" type="pres">
      <dgm:prSet presAssocID="{5DD32FCD-1D5E-4E58-8821-AC6AD5688184}" presName="textNode" presStyleLbl="node1" presStyleIdx="2" presStyleCnt="3">
        <dgm:presLayoutVars>
          <dgm:bulletEnabled val="1"/>
        </dgm:presLayoutVars>
      </dgm:prSet>
      <dgm:spPr/>
      <dgm:t>
        <a:bodyPr/>
        <a:lstStyle/>
        <a:p>
          <a:endParaRPr lang="en-US"/>
        </a:p>
      </dgm:t>
    </dgm:pt>
  </dgm:ptLst>
  <dgm:cxnLst>
    <dgm:cxn modelId="{3421E148-BC13-42E9-BC8D-779559E2EE0A}" srcId="{C3D298FE-C551-4935-8000-1686741DE718}" destId="{5DD32FCD-1D5E-4E58-8821-AC6AD5688184}" srcOrd="2" destOrd="0" parTransId="{46D4EE91-F7AE-499C-ABA9-F92D1397B873}" sibTransId="{F07954C2-AFE4-4B48-BD5B-B2F3C29A3748}"/>
    <dgm:cxn modelId="{36D51075-6C05-415B-A0B5-A186239C1FD5}" type="presOf" srcId="{183B116A-AD22-48BA-A585-1F361FF03A38}" destId="{FFC0406E-667A-405E-9D2B-995D1527AADD}" srcOrd="0" destOrd="0" presId="urn:microsoft.com/office/officeart/2005/8/layout/hProcess9"/>
    <dgm:cxn modelId="{004E8F69-074F-4D80-8931-3EC297D51A49}" type="presOf" srcId="{5DD32FCD-1D5E-4E58-8821-AC6AD5688184}" destId="{04174D9C-8068-49CE-B05C-88E1498ABAA6}" srcOrd="0" destOrd="0" presId="urn:microsoft.com/office/officeart/2005/8/layout/hProcess9"/>
    <dgm:cxn modelId="{9A19023E-659A-4BD8-9876-721A83398D39}" srcId="{C3D298FE-C551-4935-8000-1686741DE718}" destId="{183B116A-AD22-48BA-A585-1F361FF03A38}" srcOrd="0" destOrd="0" parTransId="{08BC8971-EFA9-4235-B13B-280498E236F4}" sibTransId="{0AFA0925-71A0-4442-98E8-780161BECD5D}"/>
    <dgm:cxn modelId="{07490BC4-80E8-4981-A1D4-BE7C32E1B25A}" type="presOf" srcId="{60A7EB7F-D362-44C9-9716-2F3290770690}" destId="{C4B4D0A0-1C3B-45DF-91DB-6E51CE554EA5}" srcOrd="0" destOrd="0" presId="urn:microsoft.com/office/officeart/2005/8/layout/hProcess9"/>
    <dgm:cxn modelId="{810E0D57-B1E2-4658-A89E-E03310C831A6}" type="presOf" srcId="{C3D298FE-C551-4935-8000-1686741DE718}" destId="{72B9B930-E8EE-40ED-8F6D-CB87F566F924}" srcOrd="0" destOrd="0" presId="urn:microsoft.com/office/officeart/2005/8/layout/hProcess9"/>
    <dgm:cxn modelId="{B7170FD5-EE4C-4121-866A-387A28E52855}" srcId="{C3D298FE-C551-4935-8000-1686741DE718}" destId="{60A7EB7F-D362-44C9-9716-2F3290770690}" srcOrd="1" destOrd="0" parTransId="{66623F22-B152-4A7C-B2C5-F2BC9C1D6886}" sibTransId="{E25EC72E-D57D-47EC-8CCE-660FAD55AE20}"/>
    <dgm:cxn modelId="{296FF722-58BF-4609-AC66-42B8AF0836EA}" type="presParOf" srcId="{72B9B930-E8EE-40ED-8F6D-CB87F566F924}" destId="{468C79AE-ADDD-4438-B981-DA48BF2558A2}" srcOrd="0" destOrd="0" presId="urn:microsoft.com/office/officeart/2005/8/layout/hProcess9"/>
    <dgm:cxn modelId="{81385652-E793-480B-858C-0A3402F09DD2}" type="presParOf" srcId="{72B9B930-E8EE-40ED-8F6D-CB87F566F924}" destId="{2D400E31-D832-43DD-9E1E-6B0B154F4DBA}" srcOrd="1" destOrd="0" presId="urn:microsoft.com/office/officeart/2005/8/layout/hProcess9"/>
    <dgm:cxn modelId="{20757F0D-6490-4A30-B2F5-772A7E5430BA}" type="presParOf" srcId="{2D400E31-D832-43DD-9E1E-6B0B154F4DBA}" destId="{FFC0406E-667A-405E-9D2B-995D1527AADD}" srcOrd="0" destOrd="0" presId="urn:microsoft.com/office/officeart/2005/8/layout/hProcess9"/>
    <dgm:cxn modelId="{AADCE000-2B6B-487C-A561-1E1FF3FE8AE4}" type="presParOf" srcId="{2D400E31-D832-43DD-9E1E-6B0B154F4DBA}" destId="{0F7C7A9A-49F4-4554-91BB-1F6081B99A8A}" srcOrd="1" destOrd="0" presId="urn:microsoft.com/office/officeart/2005/8/layout/hProcess9"/>
    <dgm:cxn modelId="{37EAED2F-0157-4C64-986D-1196E89CE38C}" type="presParOf" srcId="{2D400E31-D832-43DD-9E1E-6B0B154F4DBA}" destId="{C4B4D0A0-1C3B-45DF-91DB-6E51CE554EA5}" srcOrd="2" destOrd="0" presId="urn:microsoft.com/office/officeart/2005/8/layout/hProcess9"/>
    <dgm:cxn modelId="{54F65A73-02EE-453E-9A1B-44C0337A05BA}" type="presParOf" srcId="{2D400E31-D832-43DD-9E1E-6B0B154F4DBA}" destId="{9239BD1A-5DBC-41FB-9FE2-AEDE484834AB}" srcOrd="3" destOrd="0" presId="urn:microsoft.com/office/officeart/2005/8/layout/hProcess9"/>
    <dgm:cxn modelId="{3D57F25F-15BF-4F5F-8DDC-EF3BF7EF0340}" type="presParOf" srcId="{2D400E31-D832-43DD-9E1E-6B0B154F4DBA}" destId="{04174D9C-8068-49CE-B05C-88E1498ABAA6}"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2DC9E4E-273A-4A51-8917-22415253CB84}" type="doc">
      <dgm:prSet loTypeId="urn:microsoft.com/office/officeart/2005/8/layout/pyramid2" loCatId="list" qsTypeId="urn:microsoft.com/office/officeart/2005/8/quickstyle/simple1" qsCatId="simple" csTypeId="urn:microsoft.com/office/officeart/2005/8/colors/accent1_2" csCatId="accent1" phldr="1"/>
      <dgm:spPr/>
    </dgm:pt>
    <dgm:pt modelId="{9192FD80-DDCF-4A55-8079-8557AFAB764A}">
      <dgm:prSet phldrT="[Text]">
        <dgm:style>
          <a:lnRef idx="1">
            <a:schemeClr val="accent2"/>
          </a:lnRef>
          <a:fillRef idx="2">
            <a:schemeClr val="accent2"/>
          </a:fillRef>
          <a:effectRef idx="1">
            <a:schemeClr val="accent2"/>
          </a:effectRef>
          <a:fontRef idx="minor">
            <a:schemeClr val="dk1"/>
          </a:fontRef>
        </dgm:style>
      </dgm:prSet>
      <dgm:spPr/>
      <dgm:t>
        <a:bodyPr/>
        <a:lstStyle/>
        <a:p>
          <a:r>
            <a:rPr lang="en-US" dirty="0" smtClean="0"/>
            <a:t>Principled</a:t>
          </a:r>
          <a:endParaRPr lang="en-US" dirty="0"/>
        </a:p>
      </dgm:t>
    </dgm:pt>
    <dgm:pt modelId="{D69826D4-D04A-4A22-A89A-E57745E5F5C8}" type="parTrans" cxnId="{94BFA5CF-1310-4372-A895-BA4EE976A619}">
      <dgm:prSet/>
      <dgm:spPr/>
      <dgm:t>
        <a:bodyPr/>
        <a:lstStyle/>
        <a:p>
          <a:endParaRPr lang="en-US"/>
        </a:p>
      </dgm:t>
    </dgm:pt>
    <dgm:pt modelId="{27D95A1B-4938-4C46-8761-CB4ECC9F7F23}" type="sibTrans" cxnId="{94BFA5CF-1310-4372-A895-BA4EE976A619}">
      <dgm:prSet/>
      <dgm:spPr/>
      <dgm:t>
        <a:bodyPr/>
        <a:lstStyle/>
        <a:p>
          <a:endParaRPr lang="en-US"/>
        </a:p>
      </dgm:t>
    </dgm:pt>
    <dgm:pt modelId="{78756E1C-2D10-46A6-A392-F84C82A734C7}">
      <dgm:prSet phldrT="[Text]">
        <dgm:style>
          <a:lnRef idx="1">
            <a:schemeClr val="accent3"/>
          </a:lnRef>
          <a:fillRef idx="2">
            <a:schemeClr val="accent3"/>
          </a:fillRef>
          <a:effectRef idx="1">
            <a:schemeClr val="accent3"/>
          </a:effectRef>
          <a:fontRef idx="minor">
            <a:schemeClr val="dk1"/>
          </a:fontRef>
        </dgm:style>
      </dgm:prSet>
      <dgm:spPr/>
      <dgm:t>
        <a:bodyPr/>
        <a:lstStyle/>
        <a:p>
          <a:r>
            <a:rPr lang="en-US" dirty="0" smtClean="0"/>
            <a:t>Conventional</a:t>
          </a:r>
          <a:endParaRPr lang="en-US" dirty="0"/>
        </a:p>
      </dgm:t>
    </dgm:pt>
    <dgm:pt modelId="{894AD908-121D-47C9-84E2-49B50E1DD08C}" type="parTrans" cxnId="{C2C3E28F-8EEC-42BE-BDC9-A5E615B39671}">
      <dgm:prSet/>
      <dgm:spPr/>
      <dgm:t>
        <a:bodyPr/>
        <a:lstStyle/>
        <a:p>
          <a:endParaRPr lang="en-US"/>
        </a:p>
      </dgm:t>
    </dgm:pt>
    <dgm:pt modelId="{885617E9-885C-4B0C-B478-588B83E5F113}" type="sibTrans" cxnId="{C2C3E28F-8EEC-42BE-BDC9-A5E615B39671}">
      <dgm:prSet/>
      <dgm:spPr/>
      <dgm:t>
        <a:bodyPr/>
        <a:lstStyle/>
        <a:p>
          <a:endParaRPr lang="en-US"/>
        </a:p>
      </dgm:t>
    </dgm:pt>
    <dgm:pt modelId="{B2C30976-C988-49DA-A752-2143B50BFBDA}">
      <dgm:prSet phldrT="[Text]">
        <dgm:style>
          <a:lnRef idx="1">
            <a:schemeClr val="dk1"/>
          </a:lnRef>
          <a:fillRef idx="2">
            <a:schemeClr val="dk1"/>
          </a:fillRef>
          <a:effectRef idx="1">
            <a:schemeClr val="dk1"/>
          </a:effectRef>
          <a:fontRef idx="minor">
            <a:schemeClr val="dk1"/>
          </a:fontRef>
        </dgm:style>
      </dgm:prSet>
      <dgm:spPr/>
      <dgm:t>
        <a:bodyPr/>
        <a:lstStyle/>
        <a:p>
          <a:r>
            <a:rPr lang="en-US" dirty="0" smtClean="0"/>
            <a:t>Pre-conventional</a:t>
          </a:r>
          <a:endParaRPr lang="en-US" dirty="0"/>
        </a:p>
      </dgm:t>
    </dgm:pt>
    <dgm:pt modelId="{96AEC26D-9AE3-4ABD-8E29-FB46E618F662}" type="parTrans" cxnId="{D6B89C5F-B63A-4800-ADD4-24E7C7C00583}">
      <dgm:prSet/>
      <dgm:spPr/>
      <dgm:t>
        <a:bodyPr/>
        <a:lstStyle/>
        <a:p>
          <a:endParaRPr lang="en-US"/>
        </a:p>
      </dgm:t>
    </dgm:pt>
    <dgm:pt modelId="{D7A99D76-A8A2-4CAE-A546-BD83E471809E}" type="sibTrans" cxnId="{D6B89C5F-B63A-4800-ADD4-24E7C7C00583}">
      <dgm:prSet/>
      <dgm:spPr/>
      <dgm:t>
        <a:bodyPr/>
        <a:lstStyle/>
        <a:p>
          <a:endParaRPr lang="en-US"/>
        </a:p>
      </dgm:t>
    </dgm:pt>
    <dgm:pt modelId="{F71E60F7-45B8-4C8F-B1AB-A29BF8E13806}" type="pres">
      <dgm:prSet presAssocID="{E2DC9E4E-273A-4A51-8917-22415253CB84}" presName="compositeShape" presStyleCnt="0">
        <dgm:presLayoutVars>
          <dgm:dir/>
          <dgm:resizeHandles/>
        </dgm:presLayoutVars>
      </dgm:prSet>
      <dgm:spPr/>
    </dgm:pt>
    <dgm:pt modelId="{D6173E39-F9B4-420B-AD5D-35C7EB429251}" type="pres">
      <dgm:prSet presAssocID="{E2DC9E4E-273A-4A51-8917-22415253CB84}" presName="pyramid" presStyleLbl="node1" presStyleIdx="0" presStyleCnt="1"/>
      <dgm:spPr/>
    </dgm:pt>
    <dgm:pt modelId="{99CA5AC0-98B1-4D98-BA8A-5C51389B7810}" type="pres">
      <dgm:prSet presAssocID="{E2DC9E4E-273A-4A51-8917-22415253CB84}" presName="theList" presStyleCnt="0"/>
      <dgm:spPr/>
    </dgm:pt>
    <dgm:pt modelId="{342FD318-818F-4892-BACD-A769D10B06C9}" type="pres">
      <dgm:prSet presAssocID="{9192FD80-DDCF-4A55-8079-8557AFAB764A}" presName="aNode" presStyleLbl="fgAcc1" presStyleIdx="0" presStyleCnt="3">
        <dgm:presLayoutVars>
          <dgm:bulletEnabled val="1"/>
        </dgm:presLayoutVars>
      </dgm:prSet>
      <dgm:spPr/>
      <dgm:t>
        <a:bodyPr/>
        <a:lstStyle/>
        <a:p>
          <a:endParaRPr lang="en-US"/>
        </a:p>
      </dgm:t>
    </dgm:pt>
    <dgm:pt modelId="{ED50B342-7949-436E-A949-1B5B2719BEF2}" type="pres">
      <dgm:prSet presAssocID="{9192FD80-DDCF-4A55-8079-8557AFAB764A}" presName="aSpace" presStyleCnt="0"/>
      <dgm:spPr/>
    </dgm:pt>
    <dgm:pt modelId="{6184F35C-165E-4349-8F3E-216C3CA89DA8}" type="pres">
      <dgm:prSet presAssocID="{78756E1C-2D10-46A6-A392-F84C82A734C7}" presName="aNode" presStyleLbl="fgAcc1" presStyleIdx="1" presStyleCnt="3">
        <dgm:presLayoutVars>
          <dgm:bulletEnabled val="1"/>
        </dgm:presLayoutVars>
      </dgm:prSet>
      <dgm:spPr/>
      <dgm:t>
        <a:bodyPr/>
        <a:lstStyle/>
        <a:p>
          <a:endParaRPr lang="en-US"/>
        </a:p>
      </dgm:t>
    </dgm:pt>
    <dgm:pt modelId="{EC29E0BE-233A-422F-85C9-176E6DA6BD25}" type="pres">
      <dgm:prSet presAssocID="{78756E1C-2D10-46A6-A392-F84C82A734C7}" presName="aSpace" presStyleCnt="0"/>
      <dgm:spPr/>
    </dgm:pt>
    <dgm:pt modelId="{573F3594-4354-467F-9398-CB914444521D}" type="pres">
      <dgm:prSet presAssocID="{B2C30976-C988-49DA-A752-2143B50BFBDA}" presName="aNode" presStyleLbl="fgAcc1" presStyleIdx="2" presStyleCnt="3">
        <dgm:presLayoutVars>
          <dgm:bulletEnabled val="1"/>
        </dgm:presLayoutVars>
      </dgm:prSet>
      <dgm:spPr/>
      <dgm:t>
        <a:bodyPr/>
        <a:lstStyle/>
        <a:p>
          <a:endParaRPr lang="en-US"/>
        </a:p>
      </dgm:t>
    </dgm:pt>
    <dgm:pt modelId="{9845CF15-9333-4905-9858-A87DC55844A8}" type="pres">
      <dgm:prSet presAssocID="{B2C30976-C988-49DA-A752-2143B50BFBDA}" presName="aSpace" presStyleCnt="0"/>
      <dgm:spPr/>
    </dgm:pt>
  </dgm:ptLst>
  <dgm:cxnLst>
    <dgm:cxn modelId="{1BEDB009-3B6D-4F66-98A7-9F48BA4126F8}" type="presOf" srcId="{78756E1C-2D10-46A6-A392-F84C82A734C7}" destId="{6184F35C-165E-4349-8F3E-216C3CA89DA8}" srcOrd="0" destOrd="0" presId="urn:microsoft.com/office/officeart/2005/8/layout/pyramid2"/>
    <dgm:cxn modelId="{6CB34275-8220-4632-B853-E13573EF6CC6}" type="presOf" srcId="{B2C30976-C988-49DA-A752-2143B50BFBDA}" destId="{573F3594-4354-467F-9398-CB914444521D}" srcOrd="0" destOrd="0" presId="urn:microsoft.com/office/officeart/2005/8/layout/pyramid2"/>
    <dgm:cxn modelId="{197A62DB-747D-4759-BB0E-55FE0ADB6544}" type="presOf" srcId="{E2DC9E4E-273A-4A51-8917-22415253CB84}" destId="{F71E60F7-45B8-4C8F-B1AB-A29BF8E13806}" srcOrd="0" destOrd="0" presId="urn:microsoft.com/office/officeart/2005/8/layout/pyramid2"/>
    <dgm:cxn modelId="{D6B89C5F-B63A-4800-ADD4-24E7C7C00583}" srcId="{E2DC9E4E-273A-4A51-8917-22415253CB84}" destId="{B2C30976-C988-49DA-A752-2143B50BFBDA}" srcOrd="2" destOrd="0" parTransId="{96AEC26D-9AE3-4ABD-8E29-FB46E618F662}" sibTransId="{D7A99D76-A8A2-4CAE-A546-BD83E471809E}"/>
    <dgm:cxn modelId="{94BFA5CF-1310-4372-A895-BA4EE976A619}" srcId="{E2DC9E4E-273A-4A51-8917-22415253CB84}" destId="{9192FD80-DDCF-4A55-8079-8557AFAB764A}" srcOrd="0" destOrd="0" parTransId="{D69826D4-D04A-4A22-A89A-E57745E5F5C8}" sibTransId="{27D95A1B-4938-4C46-8761-CB4ECC9F7F23}"/>
    <dgm:cxn modelId="{C2C3E28F-8EEC-42BE-BDC9-A5E615B39671}" srcId="{E2DC9E4E-273A-4A51-8917-22415253CB84}" destId="{78756E1C-2D10-46A6-A392-F84C82A734C7}" srcOrd="1" destOrd="0" parTransId="{894AD908-121D-47C9-84E2-49B50E1DD08C}" sibTransId="{885617E9-885C-4B0C-B478-588B83E5F113}"/>
    <dgm:cxn modelId="{E7553614-A840-4B1B-9C73-F5B72D17EEDB}" type="presOf" srcId="{9192FD80-DDCF-4A55-8079-8557AFAB764A}" destId="{342FD318-818F-4892-BACD-A769D10B06C9}" srcOrd="0" destOrd="0" presId="urn:microsoft.com/office/officeart/2005/8/layout/pyramid2"/>
    <dgm:cxn modelId="{707829C7-6C1F-42DA-9EFD-329B96364CED}" type="presParOf" srcId="{F71E60F7-45B8-4C8F-B1AB-A29BF8E13806}" destId="{D6173E39-F9B4-420B-AD5D-35C7EB429251}" srcOrd="0" destOrd="0" presId="urn:microsoft.com/office/officeart/2005/8/layout/pyramid2"/>
    <dgm:cxn modelId="{1EE0DCD0-7FB7-4FDE-B34D-D89A71B352BE}" type="presParOf" srcId="{F71E60F7-45B8-4C8F-B1AB-A29BF8E13806}" destId="{99CA5AC0-98B1-4D98-BA8A-5C51389B7810}" srcOrd="1" destOrd="0" presId="urn:microsoft.com/office/officeart/2005/8/layout/pyramid2"/>
    <dgm:cxn modelId="{0E7DAC03-1FF0-43C0-9C0C-850C4E42DC6F}" type="presParOf" srcId="{99CA5AC0-98B1-4D98-BA8A-5C51389B7810}" destId="{342FD318-818F-4892-BACD-A769D10B06C9}" srcOrd="0" destOrd="0" presId="urn:microsoft.com/office/officeart/2005/8/layout/pyramid2"/>
    <dgm:cxn modelId="{8DE16174-A27E-4DC1-BF9C-39D787EAB947}" type="presParOf" srcId="{99CA5AC0-98B1-4D98-BA8A-5C51389B7810}" destId="{ED50B342-7949-436E-A949-1B5B2719BEF2}" srcOrd="1" destOrd="0" presId="urn:microsoft.com/office/officeart/2005/8/layout/pyramid2"/>
    <dgm:cxn modelId="{99A5C42F-F452-4E8E-9C3A-3640B94BA8B3}" type="presParOf" srcId="{99CA5AC0-98B1-4D98-BA8A-5C51389B7810}" destId="{6184F35C-165E-4349-8F3E-216C3CA89DA8}" srcOrd="2" destOrd="0" presId="urn:microsoft.com/office/officeart/2005/8/layout/pyramid2"/>
    <dgm:cxn modelId="{E2E5FBA6-64A8-4EBE-B96C-A36AA6D6CC8D}" type="presParOf" srcId="{99CA5AC0-98B1-4D98-BA8A-5C51389B7810}" destId="{EC29E0BE-233A-422F-85C9-176E6DA6BD25}" srcOrd="3" destOrd="0" presId="urn:microsoft.com/office/officeart/2005/8/layout/pyramid2"/>
    <dgm:cxn modelId="{3F3B31B9-E066-4505-9690-486B7A0FE6D7}" type="presParOf" srcId="{99CA5AC0-98B1-4D98-BA8A-5C51389B7810}" destId="{573F3594-4354-467F-9398-CB914444521D}" srcOrd="4" destOrd="0" presId="urn:microsoft.com/office/officeart/2005/8/layout/pyramid2"/>
    <dgm:cxn modelId="{3577674B-6C9F-4A46-8152-C05EB8ADADEB}" type="presParOf" srcId="{99CA5AC0-98B1-4D98-BA8A-5C51389B7810}" destId="{9845CF15-9333-4905-9858-A87DC55844A8}" srcOrd="5" destOrd="0" presId="urn:microsoft.com/office/officeart/2005/8/layout/pyramid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21E0A6D-2110-4AC5-BC21-7DB03950D698}" type="datetimeFigureOut">
              <a:rPr lang="en-US" smtClean="0"/>
              <a:pPr/>
              <a:t>2/16/2016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1C4729A-F3A7-4BF4-9EDD-2E184387A972}" type="slidenum">
              <a:rPr lang="en-US" smtClean="0"/>
              <a:pPr/>
              <a:t>‹#›</a:t>
            </a:fld>
            <a:endParaRPr lang="en-US"/>
          </a:p>
        </p:txBody>
      </p:sp>
    </p:spTree>
    <p:extLst>
      <p:ext uri="{BB962C8B-B14F-4D97-AF65-F5344CB8AC3E}">
        <p14:creationId xmlns:p14="http://schemas.microsoft.com/office/powerpoint/2010/main" val="25474070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7"/>
          <p:cNvSpPr>
            <a:spLocks noGrp="1" noChangeArrowheads="1"/>
          </p:cNvSpPr>
          <p:nvPr>
            <p:ph type="sldNum" sz="quarter" idx="5"/>
          </p:nvPr>
        </p:nvSpPr>
        <p:spPr>
          <a:noFill/>
        </p:spPr>
        <p:txBody>
          <a:bodyPr/>
          <a:lstStyle/>
          <a:p>
            <a:fld id="{4131F673-3944-43D9-924C-97FC5539BF4F}" type="slidenum">
              <a:rPr lang="en-US" smtClean="0"/>
              <a:pPr/>
              <a:t>5</a:t>
            </a:fld>
            <a:endParaRPr lang="en-US" smtClean="0"/>
          </a:p>
        </p:txBody>
      </p:sp>
      <p:sp>
        <p:nvSpPr>
          <p:cNvPr id="164867" name="Rectangle 2"/>
          <p:cNvSpPr>
            <a:spLocks noGrp="1" noRot="1" noChangeAspect="1" noChangeArrowheads="1" noTextEdit="1"/>
          </p:cNvSpPr>
          <p:nvPr>
            <p:ph type="sldImg"/>
          </p:nvPr>
        </p:nvSpPr>
        <p:spPr>
          <a:ln/>
        </p:spPr>
      </p:sp>
      <p:sp>
        <p:nvSpPr>
          <p:cNvPr id="164868"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19861298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Slide Image Placeholder 1"/>
          <p:cNvSpPr>
            <a:spLocks noGrp="1" noRot="1" noChangeAspect="1"/>
          </p:cNvSpPr>
          <p:nvPr>
            <p:ph type="sldImg"/>
          </p:nvPr>
        </p:nvSpPr>
        <p:spPr bwMode="auto">
          <a:noFill/>
          <a:ln>
            <a:solidFill>
              <a:srgbClr val="000000"/>
            </a:solidFill>
            <a:miter lim="800000"/>
            <a:headEnd/>
            <a:tailEnd/>
          </a:ln>
        </p:spPr>
      </p:sp>
      <p:sp>
        <p:nvSpPr>
          <p:cNvPr id="48130" name="Notes Placeholder 2"/>
          <p:cNvSpPr>
            <a:spLocks noGrp="1"/>
          </p:cNvSpPr>
          <p:nvPr>
            <p:ph type="body" idx="1"/>
          </p:nvPr>
        </p:nvSpPr>
        <p:spPr bwMode="auto">
          <a:noFill/>
        </p:spPr>
        <p:txBody>
          <a:bodyPr/>
          <a:lstStyle/>
          <a:p>
            <a:pPr eaLnBrk="1" hangingPunct="1">
              <a:spcBef>
                <a:spcPct val="0"/>
              </a:spcBef>
            </a:pPr>
            <a:endParaRPr lang="en-US" smtClean="0">
              <a:ea typeface="ＭＳ Ｐゴシック" pitchFamily="34" charset="-128"/>
            </a:endParaRPr>
          </a:p>
        </p:txBody>
      </p:sp>
      <p:sp>
        <p:nvSpPr>
          <p:cNvPr id="48131" name="Slide Number Placeholder 3"/>
          <p:cNvSpPr>
            <a:spLocks noGrp="1"/>
          </p:cNvSpPr>
          <p:nvPr>
            <p:ph type="sldNum" sz="quarter" idx="5"/>
          </p:nvPr>
        </p:nvSpPr>
        <p:spPr bwMode="auto">
          <a:noFill/>
          <a:ln>
            <a:miter lim="800000"/>
            <a:headEnd/>
            <a:tailEnd/>
          </a:ln>
        </p:spPr>
        <p:txBody>
          <a:bodyPr/>
          <a:lstStyle/>
          <a:p>
            <a:fld id="{E0EE91CE-3FC2-42EC-BF6A-932566F5B72C}" type="slidenum">
              <a:rPr lang="en-US"/>
              <a:pPr/>
              <a:t>19</a:t>
            </a:fld>
            <a:endParaRPr lang="en-US"/>
          </a:p>
        </p:txBody>
      </p:sp>
    </p:spTree>
    <p:extLst>
      <p:ext uri="{BB962C8B-B14F-4D97-AF65-F5344CB8AC3E}">
        <p14:creationId xmlns:p14="http://schemas.microsoft.com/office/powerpoint/2010/main" val="18320774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7"/>
          <p:cNvSpPr>
            <a:spLocks noGrp="1" noChangeArrowheads="1"/>
          </p:cNvSpPr>
          <p:nvPr>
            <p:ph type="sldNum" sz="quarter" idx="5"/>
          </p:nvPr>
        </p:nvSpPr>
        <p:spPr>
          <a:noFill/>
        </p:spPr>
        <p:txBody>
          <a:bodyPr/>
          <a:lstStyle/>
          <a:p>
            <a:fld id="{2FF93017-2642-4BE5-9928-425981B4DC29}" type="slidenum">
              <a:rPr lang="en-US" smtClean="0"/>
              <a:pPr/>
              <a:t>21</a:t>
            </a:fld>
            <a:endParaRPr lang="en-US" smtClean="0"/>
          </a:p>
        </p:txBody>
      </p:sp>
      <p:sp>
        <p:nvSpPr>
          <p:cNvPr id="160771" name="Rectangle 2"/>
          <p:cNvSpPr>
            <a:spLocks noGrp="1" noRot="1" noChangeAspect="1" noChangeArrowheads="1" noTextEdit="1"/>
          </p:cNvSpPr>
          <p:nvPr>
            <p:ph type="sldImg"/>
          </p:nvPr>
        </p:nvSpPr>
        <p:spPr>
          <a:ln/>
        </p:spPr>
      </p:sp>
      <p:sp>
        <p:nvSpPr>
          <p:cNvPr id="160772"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22926793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7"/>
          <p:cNvSpPr>
            <a:spLocks noGrp="1" noChangeArrowheads="1"/>
          </p:cNvSpPr>
          <p:nvPr>
            <p:ph type="sldNum" sz="quarter" idx="5"/>
          </p:nvPr>
        </p:nvSpPr>
        <p:spPr>
          <a:noFill/>
        </p:spPr>
        <p:txBody>
          <a:bodyPr/>
          <a:lstStyle/>
          <a:p>
            <a:fld id="{FA690F52-3D44-4BB4-AB50-F60A04D41944}" type="slidenum">
              <a:rPr lang="en-US" smtClean="0"/>
              <a:pPr/>
              <a:t>22</a:t>
            </a:fld>
            <a:endParaRPr lang="en-US" smtClean="0"/>
          </a:p>
        </p:txBody>
      </p:sp>
      <p:sp>
        <p:nvSpPr>
          <p:cNvPr id="165891" name="Rectangle 2"/>
          <p:cNvSpPr>
            <a:spLocks noGrp="1" noRot="1" noChangeAspect="1" noChangeArrowheads="1" noTextEdit="1"/>
          </p:cNvSpPr>
          <p:nvPr>
            <p:ph type="sldImg"/>
          </p:nvPr>
        </p:nvSpPr>
        <p:spPr>
          <a:ln/>
        </p:spPr>
      </p:sp>
      <p:sp>
        <p:nvSpPr>
          <p:cNvPr id="165892"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32237724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7"/>
          <p:cNvSpPr>
            <a:spLocks noGrp="1" noChangeArrowheads="1"/>
          </p:cNvSpPr>
          <p:nvPr>
            <p:ph type="sldNum" sz="quarter" idx="5"/>
          </p:nvPr>
        </p:nvSpPr>
        <p:spPr>
          <a:noFill/>
        </p:spPr>
        <p:txBody>
          <a:bodyPr/>
          <a:lstStyle/>
          <a:p>
            <a:fld id="{3D9AF786-02B3-446E-9100-1FE159D24C3E}" type="slidenum">
              <a:rPr lang="en-US" smtClean="0"/>
              <a:pPr/>
              <a:t>23</a:t>
            </a:fld>
            <a:endParaRPr lang="en-US" smtClean="0"/>
          </a:p>
        </p:txBody>
      </p:sp>
      <p:sp>
        <p:nvSpPr>
          <p:cNvPr id="167939" name="Rectangle 2"/>
          <p:cNvSpPr>
            <a:spLocks noGrp="1" noRot="1" noChangeAspect="1" noChangeArrowheads="1" noTextEdit="1"/>
          </p:cNvSpPr>
          <p:nvPr>
            <p:ph type="sldImg"/>
          </p:nvPr>
        </p:nvSpPr>
        <p:spPr>
          <a:ln/>
        </p:spPr>
      </p:sp>
      <p:sp>
        <p:nvSpPr>
          <p:cNvPr id="167940"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3773009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FE3A3FB-1A3D-4165-A036-7B7D205083E6}" type="slidenum">
              <a:rPr lang="en-US"/>
              <a:pPr/>
              <a:t>26</a:t>
            </a:fld>
            <a:endParaRPr lang="en-US"/>
          </a:p>
        </p:txBody>
      </p:sp>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9418750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7"/>
          <p:cNvSpPr>
            <a:spLocks noGrp="1" noChangeArrowheads="1"/>
          </p:cNvSpPr>
          <p:nvPr>
            <p:ph type="sldNum" sz="quarter" idx="5"/>
          </p:nvPr>
        </p:nvSpPr>
        <p:spPr>
          <a:noFill/>
        </p:spPr>
        <p:txBody>
          <a:bodyPr/>
          <a:lstStyle/>
          <a:p>
            <a:fld id="{51BB1575-8364-427D-B141-2F76C168E650}" type="slidenum">
              <a:rPr lang="en-US" smtClean="0"/>
              <a:pPr/>
              <a:t>27</a:t>
            </a:fld>
            <a:endParaRPr lang="en-US" smtClean="0"/>
          </a:p>
        </p:txBody>
      </p:sp>
      <p:sp>
        <p:nvSpPr>
          <p:cNvPr id="151555" name="Rectangle 2"/>
          <p:cNvSpPr>
            <a:spLocks noGrp="1" noRot="1" noChangeAspect="1" noChangeArrowheads="1" noTextEdit="1"/>
          </p:cNvSpPr>
          <p:nvPr>
            <p:ph type="sldImg"/>
          </p:nvPr>
        </p:nvSpPr>
        <p:spPr>
          <a:ln/>
        </p:spPr>
      </p:sp>
      <p:sp>
        <p:nvSpPr>
          <p:cNvPr id="151556"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15440372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7"/>
          <p:cNvSpPr>
            <a:spLocks noGrp="1" noChangeArrowheads="1"/>
          </p:cNvSpPr>
          <p:nvPr>
            <p:ph type="sldNum" sz="quarter" idx="5"/>
          </p:nvPr>
        </p:nvSpPr>
        <p:spPr>
          <a:noFill/>
        </p:spPr>
        <p:txBody>
          <a:bodyPr/>
          <a:lstStyle/>
          <a:p>
            <a:fld id="{DF9DD738-9763-4968-AC27-679D053D207D}" type="slidenum">
              <a:rPr lang="en-US" smtClean="0"/>
              <a:pPr/>
              <a:t>28</a:t>
            </a:fld>
            <a:endParaRPr lang="en-US" smtClean="0"/>
          </a:p>
        </p:txBody>
      </p:sp>
      <p:sp>
        <p:nvSpPr>
          <p:cNvPr id="162819" name="Rectangle 2"/>
          <p:cNvSpPr>
            <a:spLocks noGrp="1" noRot="1" noChangeAspect="1" noChangeArrowheads="1" noTextEdit="1"/>
          </p:cNvSpPr>
          <p:nvPr>
            <p:ph type="sldImg"/>
          </p:nvPr>
        </p:nvSpPr>
        <p:spPr>
          <a:ln/>
        </p:spPr>
      </p:sp>
      <p:sp>
        <p:nvSpPr>
          <p:cNvPr id="162820"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38081498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7"/>
          <p:cNvSpPr>
            <a:spLocks noGrp="1" noChangeArrowheads="1"/>
          </p:cNvSpPr>
          <p:nvPr>
            <p:ph type="sldNum" sz="quarter" idx="5"/>
          </p:nvPr>
        </p:nvSpPr>
        <p:spPr>
          <a:noFill/>
        </p:spPr>
        <p:txBody>
          <a:bodyPr/>
          <a:lstStyle/>
          <a:p>
            <a:fld id="{3F8A24E4-C17E-4DDA-9088-B38D4851B990}" type="slidenum">
              <a:rPr lang="en-US" smtClean="0"/>
              <a:pPr/>
              <a:t>37</a:t>
            </a:fld>
            <a:endParaRPr lang="en-US" smtClean="0"/>
          </a:p>
        </p:txBody>
      </p:sp>
      <p:sp>
        <p:nvSpPr>
          <p:cNvPr id="163843" name="Rectangle 2"/>
          <p:cNvSpPr>
            <a:spLocks noGrp="1" noRot="1" noChangeAspect="1" noChangeArrowheads="1" noTextEdit="1"/>
          </p:cNvSpPr>
          <p:nvPr>
            <p:ph type="sldImg"/>
          </p:nvPr>
        </p:nvSpPr>
        <p:spPr>
          <a:ln/>
        </p:spPr>
      </p:sp>
      <p:sp>
        <p:nvSpPr>
          <p:cNvPr id="163844"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62363271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IIFM Title">
    <p:spTree>
      <p:nvGrpSpPr>
        <p:cNvPr id="1" name=""/>
        <p:cNvGrpSpPr/>
        <p:nvPr/>
      </p:nvGrpSpPr>
      <p:grpSpPr>
        <a:xfrm>
          <a:off x="0" y="0"/>
          <a:ext cx="0" cy="0"/>
          <a:chOff x="0" y="0"/>
          <a:chExt cx="0" cy="0"/>
        </a:xfrm>
      </p:grpSpPr>
      <p:pic>
        <p:nvPicPr>
          <p:cNvPr id="5" name="Picture 4" descr="teaching1.png"/>
          <p:cNvPicPr>
            <a:picLocks noChangeAspect="1"/>
          </p:cNvPicPr>
          <p:nvPr userDrawn="1"/>
        </p:nvPicPr>
        <p:blipFill>
          <a:blip r:embed="rId2" cstate="print"/>
          <a:stretch>
            <a:fillRect/>
          </a:stretch>
        </p:blipFill>
        <p:spPr>
          <a:xfrm>
            <a:off x="0" y="0"/>
            <a:ext cx="9144000" cy="6858000"/>
          </a:xfrm>
          <a:prstGeom prst="rect">
            <a:avLst/>
          </a:prstGeom>
        </p:spPr>
      </p:pic>
      <p:sp>
        <p:nvSpPr>
          <p:cNvPr id="2" name="Title 1"/>
          <p:cNvSpPr>
            <a:spLocks noGrp="1"/>
          </p:cNvSpPr>
          <p:nvPr>
            <p:ph type="ctrTitle" hasCustomPrompt="1"/>
          </p:nvPr>
        </p:nvSpPr>
        <p:spPr>
          <a:xfrm>
            <a:off x="2971800" y="381000"/>
            <a:ext cx="6172200" cy="2514600"/>
          </a:xfrm>
        </p:spPr>
        <p:txBody>
          <a:bodyPr>
            <a:noAutofit/>
          </a:bodyPr>
          <a:lstStyle>
            <a:lvl1pPr algn="ctr">
              <a:defRPr sz="4000" b="1">
                <a:solidFill>
                  <a:schemeClr val="bg1"/>
                </a:solidFill>
                <a:effectLst/>
                <a:latin typeface="+mj-lt"/>
                <a:cs typeface="Lucida Sans Unicode" pitchFamily="34" charset="0"/>
              </a:defRPr>
            </a:lvl1pPr>
          </a:lstStyle>
          <a:p>
            <a:r>
              <a:rPr lang="en-US" dirty="0" smtClean="0"/>
              <a:t>Click to edit </a:t>
            </a:r>
            <a:br>
              <a:rPr lang="en-US" dirty="0" smtClean="0"/>
            </a:br>
            <a:r>
              <a:rPr lang="en-US" dirty="0" smtClean="0"/>
              <a:t>Master title style</a:t>
            </a:r>
            <a:endParaRPr lang="en-US" dirty="0"/>
          </a:p>
        </p:txBody>
      </p:sp>
      <p:sp>
        <p:nvSpPr>
          <p:cNvPr id="3" name="Subtitle 2"/>
          <p:cNvSpPr>
            <a:spLocks noGrp="1"/>
          </p:cNvSpPr>
          <p:nvPr>
            <p:ph type="subTitle" idx="1"/>
          </p:nvPr>
        </p:nvSpPr>
        <p:spPr>
          <a:xfrm>
            <a:off x="2971800" y="5486400"/>
            <a:ext cx="6172200" cy="685800"/>
          </a:xfrm>
        </p:spPr>
        <p:txBody>
          <a:bodyPr>
            <a:normAutofit/>
          </a:bodyPr>
          <a:lstStyle>
            <a:lvl1pPr marL="0" indent="0" algn="ctr">
              <a:buNone/>
              <a:defRPr sz="2800" b="1">
                <a:solidFill>
                  <a:schemeClr val="tx1"/>
                </a:solidFill>
                <a:effectLst/>
                <a:latin typeface="+mj-lt"/>
                <a:cs typeface="Tahom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2/16/2016</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457200" y="1600200"/>
            <a:ext cx="8229600" cy="4525963"/>
          </a:xfrm>
        </p:spPr>
        <p:txBody>
          <a:bodyPr/>
          <a:lstStyle/>
          <a:p>
            <a:pPr lvl="0"/>
            <a:endParaRPr lang="en-US" noProof="0"/>
          </a:p>
        </p:txBody>
      </p:sp>
      <p:sp>
        <p:nvSpPr>
          <p:cNvPr id="4" name="Date Placeholder 3"/>
          <p:cNvSpPr>
            <a:spLocks noGrp="1"/>
          </p:cNvSpPr>
          <p:nvPr>
            <p:ph type="dt" sz="half" idx="10"/>
          </p:nvPr>
        </p:nvSpPr>
        <p:spPr>
          <a:xfrm>
            <a:off x="457200" y="6245225"/>
            <a:ext cx="2133600" cy="476250"/>
          </a:xfrm>
        </p:spPr>
        <p:txBody>
          <a:bodyPr/>
          <a:lstStyle>
            <a:lvl1pPr>
              <a:defRPr/>
            </a:lvl1pPr>
          </a:lstStyle>
          <a:p>
            <a:pPr>
              <a:defRPr/>
            </a:pPr>
            <a:endParaRPr lang="en-US"/>
          </a:p>
        </p:txBody>
      </p:sp>
      <p:sp>
        <p:nvSpPr>
          <p:cNvPr id="5" name="Footer Placeholder 4"/>
          <p:cNvSpPr>
            <a:spLocks noGrp="1"/>
          </p:cNvSpPr>
          <p:nvPr>
            <p:ph type="ftr" sz="quarter" idx="11"/>
          </p:nvPr>
        </p:nvSpPr>
        <p:spPr>
          <a:xfrm>
            <a:off x="3124200" y="6245225"/>
            <a:ext cx="2895600" cy="476250"/>
          </a:xfrm>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6553200" y="6245225"/>
            <a:ext cx="2133600" cy="476250"/>
          </a:xfrm>
        </p:spPr>
        <p:txBody>
          <a:bodyPr/>
          <a:lstStyle>
            <a:lvl1pPr>
              <a:defRPr/>
            </a:lvl1pPr>
          </a:lstStyle>
          <a:p>
            <a:pPr>
              <a:defRPr/>
            </a:pPr>
            <a:fld id="{F07A801A-E621-47B0-87F2-3069D3703A79}"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blank">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1D8BD707-D9CF-40AE-B4C6-C98DA3205C09}" type="datetimeFigureOut">
              <a:rPr lang="en-US" smtClean="0"/>
              <a:pPr/>
              <a:t>2/16/2016</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301625" y="228600"/>
            <a:ext cx="8540750" cy="1143000"/>
          </a:xfrm>
        </p:spPr>
        <p:txBody>
          <a:bodyPr/>
          <a:lstStyle/>
          <a:p>
            <a:r>
              <a:rPr lang="en-US" smtClean="0"/>
              <a:t>Click to edit Master title style</a:t>
            </a:r>
            <a:endParaRPr lang="en-AU"/>
          </a:p>
        </p:txBody>
      </p:sp>
      <p:sp>
        <p:nvSpPr>
          <p:cNvPr id="3" name="Text Placeholder 2"/>
          <p:cNvSpPr>
            <a:spLocks noGrp="1"/>
          </p:cNvSpPr>
          <p:nvPr>
            <p:ph type="body" sz="half" idx="1"/>
          </p:nvPr>
        </p:nvSpPr>
        <p:spPr>
          <a:xfrm>
            <a:off x="301625" y="1600200"/>
            <a:ext cx="4194175" cy="44989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lipArt Placeholder 3"/>
          <p:cNvSpPr>
            <a:spLocks noGrp="1"/>
          </p:cNvSpPr>
          <p:nvPr>
            <p:ph type="clipArt" sz="half" idx="2"/>
          </p:nvPr>
        </p:nvSpPr>
        <p:spPr>
          <a:xfrm>
            <a:off x="4648200" y="1600200"/>
            <a:ext cx="4194175" cy="4498975"/>
          </a:xfrm>
        </p:spPr>
        <p:txBody>
          <a:bodyPr/>
          <a:lstStyle/>
          <a:p>
            <a:pPr lvl="0"/>
            <a:endParaRPr lang="en-AU" noProof="0" smtClean="0"/>
          </a:p>
        </p:txBody>
      </p:sp>
      <p:sp>
        <p:nvSpPr>
          <p:cNvPr id="5" name="Rectangle 154"/>
          <p:cNvSpPr>
            <a:spLocks noGrp="1" noChangeArrowheads="1"/>
          </p:cNvSpPr>
          <p:nvPr>
            <p:ph type="dt" sz="half" idx="10"/>
          </p:nvPr>
        </p:nvSpPr>
        <p:spPr>
          <a:ln/>
        </p:spPr>
        <p:txBody>
          <a:bodyPr/>
          <a:lstStyle>
            <a:lvl1pPr>
              <a:defRPr/>
            </a:lvl1pPr>
          </a:lstStyle>
          <a:p>
            <a:pPr>
              <a:defRPr/>
            </a:pPr>
            <a:endParaRPr lang="en-US"/>
          </a:p>
        </p:txBody>
      </p:sp>
      <p:sp>
        <p:nvSpPr>
          <p:cNvPr id="6" name="Rectangle 155"/>
          <p:cNvSpPr>
            <a:spLocks noGrp="1" noChangeArrowheads="1"/>
          </p:cNvSpPr>
          <p:nvPr>
            <p:ph type="ftr" sz="quarter" idx="11"/>
          </p:nvPr>
        </p:nvSpPr>
        <p:spPr>
          <a:ln/>
        </p:spPr>
        <p:txBody>
          <a:bodyPr/>
          <a:lstStyle>
            <a:lvl1pPr>
              <a:defRPr/>
            </a:lvl1pPr>
          </a:lstStyle>
          <a:p>
            <a:pPr>
              <a:defRPr/>
            </a:pPr>
            <a:endParaRPr lang="en-US"/>
          </a:p>
        </p:txBody>
      </p:sp>
      <p:sp>
        <p:nvSpPr>
          <p:cNvPr id="7" name="Rectangle 156"/>
          <p:cNvSpPr>
            <a:spLocks noGrp="1" noChangeArrowheads="1"/>
          </p:cNvSpPr>
          <p:nvPr>
            <p:ph type="sldNum" sz="quarter" idx="12"/>
          </p:nvPr>
        </p:nvSpPr>
        <p:spPr>
          <a:ln/>
        </p:spPr>
        <p:txBody>
          <a:bodyPr/>
          <a:lstStyle>
            <a:lvl1pPr>
              <a:defRPr/>
            </a:lvl1pPr>
          </a:lstStyle>
          <a:p>
            <a:fld id="{3E72B2DE-A941-4EED-8746-D904594DC9BE}"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IFM Bulle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030FB92-5AE3-47A6-852E-493A3F5974E1}" type="datetimeFigureOut">
              <a:rPr lang="en-US" smtClean="0"/>
              <a:pPr/>
              <a:t>2/16/2016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817CA3E-9AE2-435A-93A7-845572575AF1}" type="slidenum">
              <a:rPr lang="en-US" smtClean="0"/>
              <a:pPr/>
              <a:t>‹#›</a:t>
            </a:fld>
            <a:endParaRPr lang="en-US" dirty="0"/>
          </a:p>
        </p:txBody>
      </p:sp>
      <p:sp>
        <p:nvSpPr>
          <p:cNvPr id="7" name="Text Placeholder 6"/>
          <p:cNvSpPr>
            <a:spLocks noGrp="1"/>
          </p:cNvSpPr>
          <p:nvPr>
            <p:ph type="body" sz="quarter" idx="13"/>
          </p:nvPr>
        </p:nvSpPr>
        <p:spPr>
          <a:xfrm>
            <a:off x="381000" y="1371600"/>
            <a:ext cx="8458200"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IFM Pictur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030FB92-5AE3-47A6-852E-493A3F5974E1}" type="datetimeFigureOut">
              <a:rPr lang="en-US" smtClean="0"/>
              <a:pPr/>
              <a:t>2/16/2016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817CA3E-9AE2-435A-93A7-845572575AF1}" type="slidenum">
              <a:rPr lang="en-US" smtClean="0"/>
              <a:pPr/>
              <a:t>‹#›</a:t>
            </a:fld>
            <a:endParaRPr lang="en-US" dirty="0"/>
          </a:p>
        </p:txBody>
      </p:sp>
      <p:sp>
        <p:nvSpPr>
          <p:cNvPr id="7" name="Picture Placeholder 6"/>
          <p:cNvSpPr>
            <a:spLocks noGrp="1"/>
          </p:cNvSpPr>
          <p:nvPr>
            <p:ph type="pic" sz="quarter" idx="13"/>
          </p:nvPr>
        </p:nvSpPr>
        <p:spPr>
          <a:xfrm>
            <a:off x="381000" y="1295400"/>
            <a:ext cx="8382000" cy="4648200"/>
          </a:xfrm>
        </p:spPr>
        <p:txBody>
          <a:bodyPr/>
          <a:lstStyle/>
          <a:p>
            <a:r>
              <a:rPr lang="en-US" dirty="0" smtClean="0"/>
              <a:t>Click icon to add picture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IFM Char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030FB92-5AE3-47A6-852E-493A3F5974E1}" type="datetimeFigureOut">
              <a:rPr lang="en-US" smtClean="0"/>
              <a:pPr/>
              <a:t>2/16/2016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817CA3E-9AE2-435A-93A7-845572575AF1}" type="slidenum">
              <a:rPr lang="en-US" smtClean="0"/>
              <a:pPr/>
              <a:t>‹#›</a:t>
            </a:fld>
            <a:endParaRPr lang="en-US" dirty="0"/>
          </a:p>
        </p:txBody>
      </p:sp>
      <p:sp>
        <p:nvSpPr>
          <p:cNvPr id="7" name="Chart Placeholder 6"/>
          <p:cNvSpPr>
            <a:spLocks noGrp="1"/>
          </p:cNvSpPr>
          <p:nvPr>
            <p:ph type="chart" sz="quarter" idx="13"/>
          </p:nvPr>
        </p:nvSpPr>
        <p:spPr>
          <a:xfrm>
            <a:off x="381000" y="1295400"/>
            <a:ext cx="8458200" cy="4800600"/>
          </a:xfrm>
        </p:spPr>
        <p:txBody>
          <a:bodyPr/>
          <a:lstStyle/>
          <a:p>
            <a:r>
              <a:rPr lang="en-US" dirty="0" smtClean="0"/>
              <a:t>Click icon to add chart</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IFM Tab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030FB92-5AE3-47A6-852E-493A3F5974E1}" type="datetimeFigureOut">
              <a:rPr lang="en-US" smtClean="0"/>
              <a:pPr/>
              <a:t>2/16/2016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817CA3E-9AE2-435A-93A7-845572575AF1}" type="slidenum">
              <a:rPr lang="en-US" smtClean="0"/>
              <a:pPr/>
              <a:t>‹#›</a:t>
            </a:fld>
            <a:endParaRPr lang="en-US" dirty="0"/>
          </a:p>
        </p:txBody>
      </p:sp>
      <p:sp>
        <p:nvSpPr>
          <p:cNvPr id="7" name="Table Placeholder 6"/>
          <p:cNvSpPr>
            <a:spLocks noGrp="1"/>
          </p:cNvSpPr>
          <p:nvPr>
            <p:ph type="tbl" sz="quarter" idx="13"/>
          </p:nvPr>
        </p:nvSpPr>
        <p:spPr>
          <a:xfrm>
            <a:off x="381000" y="1371600"/>
            <a:ext cx="8458200" cy="4648200"/>
          </a:xfrm>
        </p:spPr>
        <p:txBody>
          <a:bodyPr/>
          <a:lstStyle/>
          <a:p>
            <a:r>
              <a:rPr lang="en-US" dirty="0" smtClean="0"/>
              <a:t>Click icon to add table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IIFM SmartAr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030FB92-5AE3-47A6-852E-493A3F5974E1}" type="datetimeFigureOut">
              <a:rPr lang="en-US" smtClean="0"/>
              <a:pPr/>
              <a:t>2/16/2016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817CA3E-9AE2-435A-93A7-845572575AF1}" type="slidenum">
              <a:rPr lang="en-US" smtClean="0"/>
              <a:pPr/>
              <a:t>‹#›</a:t>
            </a:fld>
            <a:endParaRPr lang="en-US" dirty="0"/>
          </a:p>
        </p:txBody>
      </p:sp>
      <p:sp>
        <p:nvSpPr>
          <p:cNvPr id="7" name="SmartArt Placeholder 6"/>
          <p:cNvSpPr>
            <a:spLocks noGrp="1"/>
          </p:cNvSpPr>
          <p:nvPr>
            <p:ph type="dgm" sz="quarter" idx="13"/>
          </p:nvPr>
        </p:nvSpPr>
        <p:spPr>
          <a:xfrm>
            <a:off x="381000" y="1295400"/>
            <a:ext cx="8458200" cy="4724400"/>
          </a:xfrm>
        </p:spPr>
        <p:txBody>
          <a:bodyPr/>
          <a:lstStyle/>
          <a:p>
            <a:r>
              <a:rPr lang="en-US" dirty="0" smtClean="0"/>
              <a:t>Click icon to add </a:t>
            </a:r>
            <a:r>
              <a:rPr lang="en-US" dirty="0" err="1" smtClean="0"/>
              <a:t>SmartArt</a:t>
            </a:r>
            <a:r>
              <a:rPr lang="en-US" dirty="0" smtClean="0"/>
              <a:t> graphic</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IIFM Medi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030FB92-5AE3-47A6-852E-493A3F5974E1}" type="datetimeFigureOut">
              <a:rPr lang="en-US" smtClean="0"/>
              <a:pPr/>
              <a:t>2/16/2016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17CA3E-9AE2-435A-93A7-845572575AF1}" type="slidenum">
              <a:rPr lang="en-US" smtClean="0"/>
              <a:pPr/>
              <a:t>‹#›</a:t>
            </a:fld>
            <a:endParaRPr lang="en-US"/>
          </a:p>
        </p:txBody>
      </p:sp>
      <p:sp>
        <p:nvSpPr>
          <p:cNvPr id="7" name="Media Placeholder 6"/>
          <p:cNvSpPr>
            <a:spLocks noGrp="1"/>
          </p:cNvSpPr>
          <p:nvPr>
            <p:ph type="media" sz="quarter" idx="13"/>
          </p:nvPr>
        </p:nvSpPr>
        <p:spPr>
          <a:xfrm>
            <a:off x="381000" y="1371600"/>
            <a:ext cx="8458200" cy="4724400"/>
          </a:xfrm>
        </p:spPr>
        <p:txBody>
          <a:bodyPr/>
          <a:lstStyle/>
          <a:p>
            <a:r>
              <a:rPr lang="en-US" smtClean="0"/>
              <a:t>Click icon to add media</a:t>
            </a: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IIFM 2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030FB92-5AE3-47A6-852E-493A3F5974E1}" type="datetimeFigureOut">
              <a:rPr lang="en-US" smtClean="0"/>
              <a:pPr/>
              <a:t>2/16/2016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17CA3E-9AE2-435A-93A7-845572575AF1}" type="slidenum">
              <a:rPr lang="en-US" smtClean="0"/>
              <a:pPr/>
              <a:t>‹#›</a:t>
            </a:fld>
            <a:endParaRPr lang="en-US"/>
          </a:p>
        </p:txBody>
      </p:sp>
      <p:sp>
        <p:nvSpPr>
          <p:cNvPr id="7" name="Text Placeholder 6"/>
          <p:cNvSpPr>
            <a:spLocks noGrp="1"/>
          </p:cNvSpPr>
          <p:nvPr>
            <p:ph type="body" sz="quarter" idx="13"/>
          </p:nvPr>
        </p:nvSpPr>
        <p:spPr>
          <a:xfrm>
            <a:off x="457200" y="1295400"/>
            <a:ext cx="4038600" cy="4724400"/>
          </a:xfrm>
        </p:spPr>
        <p:txBody>
          <a:bodyPr/>
          <a:lstStyle>
            <a:lvl5pPr>
              <a:defRPr>
                <a:latin typeface="Century Gothic"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9" name="Content Placeholder 8"/>
          <p:cNvSpPr>
            <a:spLocks noGrp="1"/>
          </p:cNvSpPr>
          <p:nvPr>
            <p:ph sz="quarter" idx="14"/>
          </p:nvPr>
        </p:nvSpPr>
        <p:spPr>
          <a:xfrm>
            <a:off x="4648200" y="1295400"/>
            <a:ext cx="4191000" cy="4724400"/>
          </a:xfrm>
        </p:spPr>
        <p:txBody>
          <a:body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2/16/2016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Picture 7" descr="teaching2.png"/>
          <p:cNvPicPr>
            <a:picLocks noChangeAspect="1"/>
          </p:cNvPicPr>
          <p:nvPr/>
        </p:nvPicPr>
        <p:blipFill>
          <a:blip r:embed="rId15"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1600200" y="0"/>
            <a:ext cx="7239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371600"/>
            <a:ext cx="8458200" cy="4419601"/>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4" name="Date Placeholder 3"/>
          <p:cNvSpPr>
            <a:spLocks noGrp="1"/>
          </p:cNvSpPr>
          <p:nvPr>
            <p:ph type="dt" sz="half" idx="2"/>
          </p:nvPr>
        </p:nvSpPr>
        <p:spPr>
          <a:xfrm>
            <a:off x="457200" y="6356350"/>
            <a:ext cx="1219200" cy="365125"/>
          </a:xfrm>
          <a:prstGeom prst="rect">
            <a:avLst/>
          </a:prstGeom>
        </p:spPr>
        <p:txBody>
          <a:bodyPr vert="horz" lIns="91440" tIns="45720" rIns="91440" bIns="45720" rtlCol="0" anchor="ctr"/>
          <a:lstStyle>
            <a:lvl1pPr algn="l">
              <a:defRPr sz="1200" b="1">
                <a:solidFill>
                  <a:schemeClr val="bg1"/>
                </a:solidFill>
              </a:defRPr>
            </a:lvl1pPr>
          </a:lstStyle>
          <a:p>
            <a:endParaRPr lang="en-US" dirty="0"/>
          </a:p>
        </p:txBody>
      </p:sp>
      <p:sp>
        <p:nvSpPr>
          <p:cNvPr id="5" name="Footer Placeholder 4"/>
          <p:cNvSpPr>
            <a:spLocks noGrp="1"/>
          </p:cNvSpPr>
          <p:nvPr>
            <p:ph type="ftr" sz="quarter" idx="3"/>
          </p:nvPr>
        </p:nvSpPr>
        <p:spPr>
          <a:xfrm>
            <a:off x="1828800" y="6356350"/>
            <a:ext cx="5715000" cy="365125"/>
          </a:xfrm>
          <a:prstGeom prst="rect">
            <a:avLst/>
          </a:prstGeom>
        </p:spPr>
        <p:txBody>
          <a:bodyPr vert="horz" lIns="91440" tIns="45720" rIns="91440" bIns="45720" rtlCol="0" anchor="ctr"/>
          <a:lstStyle>
            <a:lvl1pPr algn="ctr">
              <a:defRPr sz="1200" b="1">
                <a:solidFill>
                  <a:schemeClr val="bg2">
                    <a:lumMod val="25000"/>
                  </a:schemeClr>
                </a:solidFill>
              </a:defRPr>
            </a:lvl1pPr>
          </a:lstStyle>
          <a:p>
            <a:endParaRPr lang="en-US" dirty="0"/>
          </a:p>
        </p:txBody>
      </p:sp>
      <p:sp>
        <p:nvSpPr>
          <p:cNvPr id="6" name="Slide Number Placeholder 5"/>
          <p:cNvSpPr>
            <a:spLocks noGrp="1"/>
          </p:cNvSpPr>
          <p:nvPr>
            <p:ph type="sldNum" sz="quarter" idx="4"/>
          </p:nvPr>
        </p:nvSpPr>
        <p:spPr>
          <a:xfrm>
            <a:off x="7696200" y="6356350"/>
            <a:ext cx="1143000" cy="365125"/>
          </a:xfrm>
          <a:prstGeom prst="rect">
            <a:avLst/>
          </a:prstGeom>
        </p:spPr>
        <p:txBody>
          <a:bodyPr vert="horz" lIns="91440" tIns="45720" rIns="91440" bIns="45720" rtlCol="0" anchor="ctr"/>
          <a:lstStyle>
            <a:lvl1pPr algn="r">
              <a:defRPr sz="1200" b="1">
                <a:solidFill>
                  <a:schemeClr val="bg2">
                    <a:lumMod val="25000"/>
                  </a:schemeClr>
                </a:solidFill>
              </a:defRPr>
            </a:lvl1pPr>
          </a:lstStyle>
          <a:p>
            <a:fld id="{9817CA3E-9AE2-435A-93A7-845572575AF1}"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6" r:id="rId3"/>
    <p:sldLayoutId id="2147483651" r:id="rId4"/>
    <p:sldLayoutId id="2147483652" r:id="rId5"/>
    <p:sldLayoutId id="2147483653" r:id="rId6"/>
    <p:sldLayoutId id="2147483654" r:id="rId7"/>
    <p:sldLayoutId id="2147483655"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spcBef>
          <a:spcPct val="0"/>
        </a:spcBef>
        <a:buNone/>
        <a:defRPr sz="4000" b="1" kern="1200">
          <a:solidFill>
            <a:srgbClr val="663300"/>
          </a:solidFill>
          <a:latin typeface="+mj-lt"/>
          <a:ea typeface="+mj-ea"/>
          <a:cs typeface="Tahoma" pitchFamily="34" charset="0"/>
        </a:defRPr>
      </a:lvl1pPr>
    </p:titleStyle>
    <p:bodyStyle>
      <a:lvl1pPr marL="576263" indent="-576263" algn="l" defTabSz="914400" rtl="0" eaLnBrk="1" latinLnBrk="0" hangingPunct="1">
        <a:spcBef>
          <a:spcPct val="20000"/>
        </a:spcBef>
        <a:buClr>
          <a:srgbClr val="C00000"/>
        </a:buClr>
        <a:buFont typeface="Wingdings" pitchFamily="2" charset="2"/>
        <a:buChar char=""/>
        <a:defRPr sz="3200" b="1" kern="1200">
          <a:solidFill>
            <a:srgbClr val="002060"/>
          </a:solidFill>
          <a:latin typeface="+mj-lt"/>
          <a:ea typeface="+mn-ea"/>
          <a:cs typeface="Tahoma" pitchFamily="34" charset="0"/>
        </a:defRPr>
      </a:lvl1pPr>
      <a:lvl2pPr marL="1139825" indent="-563563" algn="l" defTabSz="914400" rtl="0" eaLnBrk="1" latinLnBrk="0" hangingPunct="1">
        <a:spcBef>
          <a:spcPct val="20000"/>
        </a:spcBef>
        <a:buClr>
          <a:srgbClr val="C00000"/>
        </a:buClr>
        <a:buFont typeface="Wingdings" pitchFamily="2" charset="2"/>
        <a:buChar char=""/>
        <a:defRPr sz="2800" b="1" kern="1200">
          <a:solidFill>
            <a:srgbClr val="002060"/>
          </a:solidFill>
          <a:latin typeface="+mj-lt"/>
          <a:ea typeface="+mn-ea"/>
          <a:cs typeface="Tahoma" pitchFamily="34" charset="0"/>
        </a:defRPr>
      </a:lvl2pPr>
      <a:lvl3pPr marL="1428750" indent="-288925" algn="l" defTabSz="914400" rtl="0" eaLnBrk="1" latinLnBrk="0" hangingPunct="1">
        <a:spcBef>
          <a:spcPct val="20000"/>
        </a:spcBef>
        <a:buClr>
          <a:srgbClr val="C00000"/>
        </a:buClr>
        <a:buFont typeface="Wingdings" pitchFamily="2" charset="2"/>
        <a:buChar char="Ä"/>
        <a:defRPr sz="2400" b="1" kern="1200">
          <a:solidFill>
            <a:srgbClr val="002060"/>
          </a:solidFill>
          <a:latin typeface="+mj-lt"/>
          <a:ea typeface="+mn-ea"/>
          <a:cs typeface="Tahoma" pitchFamily="34" charset="0"/>
        </a:defRPr>
      </a:lvl3pPr>
      <a:lvl4pPr marL="1766888" indent="-338138" algn="l" defTabSz="914400" rtl="0" eaLnBrk="1" latinLnBrk="0" hangingPunct="1">
        <a:spcBef>
          <a:spcPct val="20000"/>
        </a:spcBef>
        <a:buClr>
          <a:srgbClr val="C00000"/>
        </a:buClr>
        <a:buFont typeface="Wingdings" pitchFamily="2" charset="2"/>
        <a:buChar char="Ä"/>
        <a:defRPr sz="2000" b="1" kern="1200">
          <a:solidFill>
            <a:srgbClr val="002060"/>
          </a:solidFill>
          <a:latin typeface="+mj-lt"/>
          <a:ea typeface="+mn-ea"/>
          <a:cs typeface="Tahoma" pitchFamily="34" charset="0"/>
        </a:defRPr>
      </a:lvl4pPr>
      <a:lvl5pPr marL="2166938" indent="-400050" algn="l" defTabSz="914400" rtl="0" eaLnBrk="1" latinLnBrk="0" hangingPunct="1">
        <a:spcBef>
          <a:spcPct val="20000"/>
        </a:spcBef>
        <a:buClr>
          <a:srgbClr val="003F75"/>
        </a:buClr>
        <a:buFont typeface="Arial" pitchFamily="34" charset="0"/>
        <a:buChar char="»"/>
        <a:defRPr sz="1800" b="1" kern="1200">
          <a:solidFill>
            <a:schemeClr val="tx1"/>
          </a:solidFill>
          <a:latin typeface="Georgia" pitchFamily="18"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audio" Target="../media/audio1.wav"/><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2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2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7.xml"/><Relationship Id="rId1" Type="http://schemas.openxmlformats.org/officeDocument/2006/relationships/slideLayout" Target="../slideLayouts/slideLayout9.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2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10.xml"/></Relationships>
</file>

<file path=ppt/slides/_rels/slide2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9.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0.xml"/></Relationships>
</file>

<file path=ppt/slides/_rels/slide31.xml.rels><?xml version="1.0" encoding="UTF-8" standalone="yes"?>
<Relationships xmlns="http://schemas.openxmlformats.org/package/2006/relationships"><Relationship Id="rId2" Type="http://schemas.openxmlformats.org/officeDocument/2006/relationships/image" Target="../media/image12.gif"/><Relationship Id="rId1" Type="http://schemas.openxmlformats.org/officeDocument/2006/relationships/slideLayout" Target="../slideLayouts/slideLayout9.xml"/></Relationships>
</file>

<file path=ppt/slides/_rels/slide32.xml.rels><?xml version="1.0" encoding="UTF-8" standalone="yes"?>
<Relationships xmlns="http://schemas.openxmlformats.org/package/2006/relationships"><Relationship Id="rId2" Type="http://schemas.openxmlformats.org/officeDocument/2006/relationships/image" Target="../media/image12.gif"/><Relationship Id="rId1" Type="http://schemas.openxmlformats.org/officeDocument/2006/relationships/slideLayout" Target="../slideLayouts/slideLayout9.xml"/></Relationships>
</file>

<file path=ppt/slides/_rels/slide33.xml.rels><?xml version="1.0" encoding="UTF-8" standalone="yes"?>
<Relationships xmlns="http://schemas.openxmlformats.org/package/2006/relationships"><Relationship Id="rId2" Type="http://schemas.openxmlformats.org/officeDocument/2006/relationships/image" Target="../media/image12.gif"/><Relationship Id="rId1" Type="http://schemas.openxmlformats.org/officeDocument/2006/relationships/slideLayout" Target="../slideLayouts/slideLayout9.xml"/></Relationships>
</file>

<file path=ppt/slides/_rels/slide34.xml.rels><?xml version="1.0" encoding="UTF-8" standalone="yes"?>
<Relationships xmlns="http://schemas.openxmlformats.org/package/2006/relationships"><Relationship Id="rId2" Type="http://schemas.openxmlformats.org/officeDocument/2006/relationships/image" Target="../media/image12.gif"/><Relationship Id="rId1" Type="http://schemas.openxmlformats.org/officeDocument/2006/relationships/slideLayout" Target="../slideLayouts/slideLayout9.xml"/></Relationships>
</file>

<file path=ppt/slides/_rels/slide35.xml.rels><?xml version="1.0" encoding="UTF-8" standalone="yes"?>
<Relationships xmlns="http://schemas.openxmlformats.org/package/2006/relationships"><Relationship Id="rId2" Type="http://schemas.openxmlformats.org/officeDocument/2006/relationships/image" Target="../media/image12.gif"/><Relationship Id="rId1" Type="http://schemas.openxmlformats.org/officeDocument/2006/relationships/slideLayout" Target="../slideLayouts/slideLayout9.xml"/></Relationships>
</file>

<file path=ppt/slides/_rels/slide36.xml.rels><?xml version="1.0" encoding="UTF-8" standalone="yes"?>
<Relationships xmlns="http://schemas.openxmlformats.org/package/2006/relationships"><Relationship Id="rId2" Type="http://schemas.openxmlformats.org/officeDocument/2006/relationships/image" Target="../media/image12.gif"/><Relationship Id="rId1" Type="http://schemas.openxmlformats.org/officeDocument/2006/relationships/slideLayout" Target="../slideLayouts/slideLayout9.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1.xml"/><Relationship Id="rId1" Type="http://schemas.openxmlformats.org/officeDocument/2006/relationships/vmlDrawing" Target="../drawings/vmlDrawing1.vml"/><Relationship Id="rId4" Type="http://schemas.openxmlformats.org/officeDocument/2006/relationships/image" Target="../media/image4.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9"/>
          <p:cNvSpPr>
            <a:spLocks noGrp="1" noChangeArrowheads="1"/>
          </p:cNvSpPr>
          <p:nvPr>
            <p:ph type="ftr" sz="quarter" idx="4294967295"/>
          </p:nvPr>
        </p:nvSpPr>
        <p:spPr>
          <a:xfrm>
            <a:off x="5715000" y="6305550"/>
            <a:ext cx="2895600" cy="476250"/>
          </a:xfrm>
          <a:prstGeom prst="rect">
            <a:avLst/>
          </a:prstGeom>
        </p:spPr>
        <p:txBody>
          <a:bodyPr/>
          <a:lstStyle/>
          <a:p>
            <a:pPr>
              <a:defRPr/>
            </a:pPr>
            <a:r>
              <a:rPr lang="en-US" dirty="0"/>
              <a:t>Ethics  in Management</a:t>
            </a:r>
          </a:p>
        </p:txBody>
      </p:sp>
      <p:sp>
        <p:nvSpPr>
          <p:cNvPr id="6" name="Rectangle 10"/>
          <p:cNvSpPr>
            <a:spLocks noGrp="1" noChangeArrowheads="1"/>
          </p:cNvSpPr>
          <p:nvPr>
            <p:ph type="sldNum" sz="quarter" idx="4294967295"/>
          </p:nvPr>
        </p:nvSpPr>
        <p:spPr>
          <a:xfrm>
            <a:off x="8613648" y="6305550"/>
            <a:ext cx="457200" cy="476250"/>
          </a:xfrm>
          <a:prstGeom prst="rect">
            <a:avLst/>
          </a:prstGeom>
        </p:spPr>
        <p:txBody>
          <a:bodyPr/>
          <a:lstStyle/>
          <a:p>
            <a:pPr>
              <a:defRPr/>
            </a:pPr>
            <a:fld id="{AC83A9EF-CB57-4C27-8E82-EF1D8B8BAB11}" type="slidenum">
              <a:rPr lang="en-US"/>
              <a:pPr>
                <a:defRPr/>
              </a:pPr>
              <a:t>1</a:t>
            </a:fld>
            <a:endParaRPr lang="en-US" dirty="0"/>
          </a:p>
        </p:txBody>
      </p:sp>
      <p:sp>
        <p:nvSpPr>
          <p:cNvPr id="6148" name="Rectangle 2"/>
          <p:cNvSpPr>
            <a:spLocks noGrp="1" noChangeArrowheads="1"/>
          </p:cNvSpPr>
          <p:nvPr>
            <p:ph type="ctrTitle"/>
          </p:nvPr>
        </p:nvSpPr>
        <p:spPr/>
        <p:txBody>
          <a:bodyPr/>
          <a:lstStyle/>
          <a:p>
            <a:pPr eaLnBrk="1" hangingPunct="1"/>
            <a:r>
              <a:rPr lang="en-US" dirty="0" smtClean="0"/>
              <a:t>Stages of Moral Development</a:t>
            </a:r>
          </a:p>
        </p:txBody>
      </p:sp>
      <p:sp>
        <p:nvSpPr>
          <p:cNvPr id="6149" name="Rectangle 3"/>
          <p:cNvSpPr>
            <a:spLocks noGrp="1" noChangeArrowheads="1"/>
          </p:cNvSpPr>
          <p:nvPr>
            <p:ph type="subTitle" idx="1"/>
          </p:nvPr>
        </p:nvSpPr>
        <p:spPr>
          <a:xfrm>
            <a:off x="1295400" y="3429000"/>
            <a:ext cx="7239000" cy="2286000"/>
          </a:xfrm>
        </p:spPr>
        <p:txBody>
          <a:bodyPr>
            <a:normAutofit/>
          </a:bodyPr>
          <a:lstStyle/>
          <a:p>
            <a:pPr eaLnBrk="1" hangingPunct="1"/>
            <a:r>
              <a:rPr lang="en-US" sz="4000" b="1" dirty="0" smtClean="0"/>
              <a:t>By</a:t>
            </a:r>
          </a:p>
          <a:p>
            <a:pPr eaLnBrk="1" hangingPunct="1"/>
            <a:r>
              <a:rPr lang="en-US" sz="4000" b="1" dirty="0" smtClean="0"/>
              <a:t>Prof. Parul Rishi, </a:t>
            </a:r>
            <a:r>
              <a:rPr lang="en-US" sz="2400" b="1" dirty="0" smtClean="0"/>
              <a:t>PhD, Psychology</a:t>
            </a:r>
          </a:p>
          <a:p>
            <a:r>
              <a:rPr lang="en-US" sz="2400" dirty="0" smtClean="0"/>
              <a:t>Faculty of HRM, IIFM, Bhopal</a:t>
            </a:r>
          </a:p>
          <a:p>
            <a:r>
              <a:rPr lang="en-US" sz="2200" dirty="0" smtClean="0"/>
              <a:t>(Ministry of Environment Forest and Climate Change, </a:t>
            </a:r>
            <a:r>
              <a:rPr lang="en-US" sz="2200" dirty="0" err="1" smtClean="0"/>
              <a:t>GoI</a:t>
            </a:r>
            <a:r>
              <a:rPr lang="en-US" sz="2200" dirty="0" smtClean="0"/>
              <a:t>)</a:t>
            </a:r>
          </a:p>
          <a:p>
            <a:endParaRPr lang="en-US" sz="2200" dirty="0" smtClean="0"/>
          </a:p>
          <a:p>
            <a:pPr eaLnBrk="1" hangingPunct="1"/>
            <a:endParaRPr lang="en-US" sz="4000" b="1" dirty="0" smtClean="0"/>
          </a:p>
          <a:p>
            <a:pPr eaLnBrk="1" hangingPunct="1"/>
            <a:endParaRPr lang="en-US" sz="4000" dirty="0" smtClean="0"/>
          </a:p>
        </p:txBody>
      </p:sp>
      <p:sp>
        <p:nvSpPr>
          <p:cNvPr id="7" name="Date Placeholder 6"/>
          <p:cNvSpPr>
            <a:spLocks noGrp="1"/>
          </p:cNvSpPr>
          <p:nvPr>
            <p:ph type="dt" sz="quarter" idx="4294967295"/>
          </p:nvPr>
        </p:nvSpPr>
        <p:spPr>
          <a:xfrm>
            <a:off x="3581400" y="6305550"/>
            <a:ext cx="2133600" cy="476250"/>
          </a:xfrm>
          <a:prstGeom prst="rect">
            <a:avLst/>
          </a:prstGeom>
        </p:spPr>
        <p:txBody>
          <a:bodyPr/>
          <a:lstStyle/>
          <a:p>
            <a:pPr>
              <a:defRPr/>
            </a:pPr>
            <a:fld id="{DED7746C-BF06-40CF-838A-BF8D6649D7FB}" type="datetime1">
              <a:rPr lang="en-US"/>
              <a:pPr>
                <a:defRPr/>
              </a:pPr>
              <a:t>2/16/2016</a:t>
            </a:fld>
            <a:endParaRPr lang="en-US" dirty="0"/>
          </a:p>
        </p:txBody>
      </p:sp>
      <p:sp>
        <p:nvSpPr>
          <p:cNvPr id="6151" name="AutoShape 10" descr="data:image/jpeg;base64,/9j/4AAQSkZJRgABAQAAAQABAAD/2wBDAAkGBwgHBgkIBwgKCgkLDRYPDQwMDRsUFRAWIB0iIiAdHx8kKDQsJCYxJx8fLT0tMTU3Ojo6Iys/RD84QzQ5Ojf/2wBDAQoKCg0MDRoPDxo3JR8lNzc3Nzc3Nzc3Nzc3Nzc3Nzc3Nzc3Nzc3Nzc3Nzc3Nzc3Nzc3Nzc3Nzc3Nzc3Nzc3Nzf/wAARCACUALADASIAAhEBAxEB/8QAGwAAAgIDAQAAAAAAAAAAAAAAAAIBAwQFBgf/xAA/EAABBAEDAQUGAwQHCQAAAAABAAIDEQQFEiExBhNBUXEHIjJhgZEUI6EVM3KyUlNzgqKxwiRCQ2JjksHR4f/EABoBAQADAQEBAAAAAAAAAAAAAAABBAUDAgb/xAApEQABBAEDAgYCAwAAAAAAAAAAAQIDEQQFITESQSIyMzRCgRNSUXGR/9oADAMBAAIRAxEAPwDnqQpU0vtDAFU0ppFJZJFIpNSKQC0ik1IQC0ik9IpALSKTUikAteiK9E1IpALSKTUpQCV6IpNSKQC0hNSKQCUik9IpAFIpMhQDL0rSM/V5zBp2O6Zw+I9Gs9Seiv1XQc7THP7+IljBbnNHw/xDqPXofAlemezrUMfN7PsiiijimxXd1M1ja3GuH/UH72tvNLhZ+QcXIj/MZvLX9KAoEhw6c2PnRWJJqUrJVTp2TsX2YjHMuzwmkUvSO0HYWOUHI08+ZJiYOfVo4Pq2v4SuEztOysB9ZMdNLtoeDbXH18/kaPmFowZkUyeFd/4K0kD4+TDpFJ6RStWcRKU0rocead1QQySEc0xpd/kkcwtcWuBBHUEUoRyKtIpNKJSKTUilIFooopqU0gEpFJ9qNqASkUnpRSAWkUmpFIBaUUnpFICKUgJqU0oBtOzGvP7O6ozLLHyYz6ZkRs5Own4gPEtPPpYXqsMenazgun0fKjcyUj86J24AWdwrwJDnjzsrxcBW4c+TgZTcrT8qbFnBvdE6g75OHRw+RBWZm4KzO62clqDI/GnS5Nj2HIbNgzPkx2lkk8+1rGjc3uw2ydgIsmj0558UZcGDqu6PJx3Ne643TBnuPcPiab6gG/iHUccrldH9oLJA3G7S4bCzisqFm5pPm6Pkt9Rf0XUnHi1bFORpOpNkxchrh+U8OZ79biCD5WaI6+XKxHxSRO8SUaDXtem25xXaDsTLih0+Ht7vr7tln/ks+tj5hclPjy48ndzxuY+rojqPMeY+Y4XrmM/NwMPILSR+HAayF8e1j3lx91oHRp90Cul9PBU6tpWnahDMMmFmJkMNujJBY51Egt6cnnkUfNaGNqT49pN0K0uI127djj/Zs3Nl1DMZFksx2MJ2nut5I2g82RX2Wk145B1nJbkljnN2gPa3bu48RZo/VdX2AZi4+ozzQTfkSgkb/wDcO0Dbu4vp5Bczr5D9ZyS125tivsow3o7MVUXZbJnarYKU1lIpPSFvGaJSKToSwJSKToSyRKRSdFIBKRSdFIQVkI2qykUgI2qQFKOUJoilNKaKKQEUrsDLy9NyPxGm5UuLKTbjGfdf/E08O+otVUp2rw9jXpTks9NcrV2U7rR/aBFOGY/aXEbHtc0tyoQXRkgg25vVlH1HzXUvbh5sGTq+NPDlMkxC2F7CHhopxJa4edj7Lx2lbhZGVpz3P07Ifjl/7xjQDHKPEOYeDf3+ayp9MTmJfouR5f7nSezSHHnypS6GKRvduIBAIFjlc7qsDIdXyxENrNzaaOg45oLouwOzPz8qOCF2niLcHNx3W17qBtt8htHpzRBWjn0/Om1XLjiZNlta5obI2MmuOjiOAquBTMin7cnbI8UWxgUilucTs7m5Pw938xGTKR/2Bw/VbvD7Czvozd67nodsLfv7x/QLXdmwM+RRbBI7scZSmKN8ztsTHSO/osG4/YL03F7EYUVGZsHToWGQg/3jX+FbHGw9Fj2MGSyX3toHe0zdV1tbTboHilUfqrE8jTu3DcvKnl8ei6g8tD4O5DuhyHiO/QE2foFt8PsXnTgF7nhvjsgPP1eW/fld7HqGBjhzcLGYKjdIAwNYXUXDgdT8Pl4hPPqUkjJm4u2OSOAylsjbcCOoIv0o8g2qj9SmdxSHVuKxOdzzLXuzWdotSyx7sZx92RvO35O8j+i0tL3DNmxoNMkm1CRrsdsdyF4FOFeXjfkvGMt0UuVLJjQ9zC55LI7vYPALRwcp86Kj047lbIhSNbQxqRSfajatArCUoVlI2oBaUgJ6RSgkSk21NSmkAm1TSakUgFpFJlNIDeezrHln1PPvJdELfQZXAoef/rwWDPLkwZWRC2Rt95bnEckV19fBZns9ychmo6gcbEfIBv8AeJABoC+pCwPwuZqWTlyQsjjDHhsxnkDGx20V7xNGxR8V8pN6rv7U2GeRD1YZkrcXfGI44muDASSS2jRcR4DqevkVQZNRy++bjZLQzYWska2g4jm2nz5ry4JCw39quzeKWyDKjmnDQ1zsaMym6rq0Fa2f2iw8twtKyX10dPIxjT9AXH7gIyCR/lav+BZGpypvzpmTK3vHzv3h0m1srrDGusj1529elcLNdp8cjnbyCwy95s22Pg2kH5FeeZfbjXZ+IDiYjf8AkjMjh9XcfotPkatq2U0tzNVzZr/6ndj7MDQrLdOndylHJ2SxOD1PM/ZWC4z5uXFjXd95kd2CCboixf8A9K1uT2z7OY20wzHJcGbWnHhc/jy3VX3K8vEMYkdJsbvd1eRyfUp681aZpafJxxXLX4obvtN2on14tijhfjYTDbY3kbnnzdRI9Bfz9NDSekUtOGJsTOlpVe5z1tRKRSekUup4oSlFJ6RSCiKRSYBTSgULSKThqnahNCUilkNx5DEJXAMiJoSyODGn0J4P0W2wOzmZl0WwSvH9IjumD+84Wfo0rhJkxR+ZToyJzl2Q0VV16LIjwpnxiQtEcRNCSV2xp9Cev0tdtg9mMXHZJNk5cbBA0vkbjAOc0Ac291nwPwhqo7e4GLgdkpJ9OjbFO+SIGd9ukLd3QuJ3dPn4rPl1ROI0LDcT9lNJ2EyjBqmpxMhfPs7wOdG010F+C0WR3OVqWS90QMsbwD3jPeaaHnyFuPZZIyI5jpHNaamPvGrWBk852S7iy4cj0Cr4K9WTa97O2QnTFSFVXweaRtT0ilvGeJtRtT0ilJAm0I2hPSKQCbUbU9IpAIWqNpVlIIQFW1G1WUikAu1SAmAU0gUI43SSNYxtucaaB4ldXi9nmY0Xe5cvwjc5uNFbj6l1/oGrX9lI4HagXSuHetb+U0+PmfWl2YjMrTHydzSOOvPksbUch3V+Npdxo0VOpTT48uJg5DTi6e1uQ+DvBLM/fKW7HObzyT8PTcOqzsl37Ux8pkDhMz8KNvdu90yndXINHivHiwozc3RtL51DJgjkAaRGffkOzpTG2bFnoFrcnttGxu3TNOlkr4X5B7pn0At33AtZrIpJF8KWWVe1vJv36Kyc5bf3UMsDYo2xuLQOHWS0UD8S1XtJx3T9mG4cGThQSd9Ed2XKI2hoPJPj08gVzWV2h13NBE+eIGkn3MOPuxXkXEud9bC1TYI2ymbbumd8UryXPd6uNk/dXY9Nldu5aOLspqcbmR7PtMxo59QbM4ZBAl99jnBrvIgcdPS1htxmQZuYIi7YZAQ1xJr3R4nlbjsS4tyNRoXYl8VrjzlZP9oP5QowW9OQrU7WMhbisWlO1PSKW7ZQE2o2p6U0lgr2o2qykUlgr2o2qylBCWBNqilZSKSwVEIpWEIpTYEpTtTUppRYCJzopWSxmnsNgrIzdR1HPtuVnzmM/wDCid3TPs2ifqSqKUgLm+Jj1RXJanpHKiUilUUMcLaijazz2irVlKaUgL2iVweV35FpACelIHKElvY0kZGoAcG5f81igf7VlA9RIP5QruyTtsuf1sulAr1Kpio5GURf7zx9AsTE90v2XZ/SHpFKykUtqykV18kUrKRSECbUUnpFISV0ilZSKQFdKKVu1RtSwV0ghWbVG1LAlIATBqalIEpNtTAKQFFgUBTSakUgFAUgJgFICAxuy7i2TNI/rJf5ijH96fKNVcg/lCr7OEj8Ztr95L/OVZhC5Mr+1/0hYmH7lfsvTekZFIpPSKW2URKRSspFIKK6RSspFIKK6RSspFIKK6UUrKUbUAlIpPSikBWFIQhATSlCEBKmkIQkmlPihCA1fZ8kNyT5zSj/ABlZWn8vyb/rf9IQhYmH7lfsvTekZlIpCFtFIFKEIAQhCAFCEIArhRSEIQBUIQpB/9k="/>
          <p:cNvSpPr>
            <a:spLocks noChangeAspect="1" noChangeArrowheads="1"/>
          </p:cNvSpPr>
          <p:nvPr/>
        </p:nvSpPr>
        <p:spPr bwMode="auto">
          <a:xfrm>
            <a:off x="0" y="-603250"/>
            <a:ext cx="1466850" cy="1238250"/>
          </a:xfrm>
          <a:prstGeom prst="rect">
            <a:avLst/>
          </a:prstGeom>
          <a:noFill/>
          <a:ln w="9525">
            <a:noFill/>
            <a:miter lim="800000"/>
            <a:headEnd/>
            <a:tailEnd/>
          </a:ln>
        </p:spPr>
        <p:txBody>
          <a:bodyPr/>
          <a:lstStyle/>
          <a:p>
            <a:endParaRPr lang="en-US" dirty="0"/>
          </a:p>
        </p:txBody>
      </p:sp>
      <p:sp>
        <p:nvSpPr>
          <p:cNvPr id="6152" name="AutoShape 12" descr="data:image/jpeg;base64,/9j/4AAQSkZJRgABAQAAAQABAAD/2wBDAAkGBwgHBgkIBwgKCgkLDRYPDQwMDRsUFRAWIB0iIiAdHx8kKDQsJCYxJx8fLT0tMTU3Ojo6Iys/RD84QzQ5Ojf/2wBDAQoKCg0MDRoPDxo3JR8lNzc3Nzc3Nzc3Nzc3Nzc3Nzc3Nzc3Nzc3Nzc3Nzc3Nzc3Nzc3Nzc3Nzc3Nzc3Nzc3Nzf/wAARCACUALADASIAAhEBAxEB/8QAGwAAAgIDAQAAAAAAAAAAAAAAAAIBAwQFBgf/xAA/EAABBAEDAQUGAwQHCQAAAAABAAIDEQQFEiExBhNBUXEHIjJhgZEUI6EVM3KyUlNzgqKxwiRCQ2JjksHR4f/EABoBAQADAQEBAAAAAAAAAAAAAAABBAUDAgb/xAApEQABBAEDAgYCAwAAAAAAAAAAAQIDEQQFITESQSIyMzRCgRNSUXGR/9oADAMBAAIRAxEAPwDnqQpU0vtDAFU0ppFJZJFIpNSKQC0ik1IQC0ik9IpALSKTUikAteiK9E1IpALSKTUpQCV6IpNSKQC0hNSKQCUik9IpAFIpMhQDL0rSM/V5zBp2O6Zw+I9Gs9Seiv1XQc7THP7+IljBbnNHw/xDqPXofAlemezrUMfN7PsiiijimxXd1M1ja3GuH/UH72tvNLhZ+QcXIj/MZvLX9KAoEhw6c2PnRWJJqUrJVTp2TsX2YjHMuzwmkUvSO0HYWOUHI08+ZJiYOfVo4Pq2v4SuEztOysB9ZMdNLtoeDbXH18/kaPmFowZkUyeFd/4K0kD4+TDpFJ6RStWcRKU0rocead1QQySEc0xpd/kkcwtcWuBBHUEUoRyKtIpNKJSKTUilIFooopqU0gEpFJ9qNqASkUnpRSAWkUmpFIBaUUnpFICKUgJqU0oBtOzGvP7O6ozLLHyYz6ZkRs5Own4gPEtPPpYXqsMenazgun0fKjcyUj86J24AWdwrwJDnjzsrxcBW4c+TgZTcrT8qbFnBvdE6g75OHRw+RBWZm4KzO62clqDI/GnS5Nj2HIbNgzPkx2lkk8+1rGjc3uw2ydgIsmj0558UZcGDqu6PJx3Ne643TBnuPcPiab6gG/iHUccrldH9oLJA3G7S4bCzisqFm5pPm6Pkt9Rf0XUnHi1bFORpOpNkxchrh+U8OZ79biCD5WaI6+XKxHxSRO8SUaDXtem25xXaDsTLih0+Ht7vr7tln/ks+tj5hclPjy48ndzxuY+rojqPMeY+Y4XrmM/NwMPILSR+HAayF8e1j3lx91oHRp90Cul9PBU6tpWnahDMMmFmJkMNujJBY51Egt6cnnkUfNaGNqT49pN0K0uI127djj/Zs3Nl1DMZFksx2MJ2nut5I2g82RX2Wk145B1nJbkljnN2gPa3bu48RZo/VdX2AZi4+ozzQTfkSgkb/wDcO0Dbu4vp5Bczr5D9ZyS125tivsow3o7MVUXZbJnarYKU1lIpPSFvGaJSKToSwJSKToSyRKRSdFIBKRSdFIQVkI2qykUgI2qQFKOUJoilNKaKKQEUrsDLy9NyPxGm5UuLKTbjGfdf/E08O+otVUp2rw9jXpTks9NcrV2U7rR/aBFOGY/aXEbHtc0tyoQXRkgg25vVlH1HzXUvbh5sGTq+NPDlMkxC2F7CHhopxJa4edj7Lx2lbhZGVpz3P07Ifjl/7xjQDHKPEOYeDf3+ayp9MTmJfouR5f7nSezSHHnypS6GKRvduIBAIFjlc7qsDIdXyxENrNzaaOg45oLouwOzPz8qOCF2niLcHNx3W17qBtt8htHpzRBWjn0/Om1XLjiZNlta5obI2MmuOjiOAquBTMin7cnbI8UWxgUilucTs7m5Pw938xGTKR/2Bw/VbvD7Czvozd67nodsLfv7x/QLXdmwM+RRbBI7scZSmKN8ztsTHSO/osG4/YL03F7EYUVGZsHToWGQg/3jX+FbHGw9Fj2MGSyX3toHe0zdV1tbTboHilUfqrE8jTu3DcvKnl8ei6g8tD4O5DuhyHiO/QE2foFt8PsXnTgF7nhvjsgPP1eW/fld7HqGBjhzcLGYKjdIAwNYXUXDgdT8Pl4hPPqUkjJm4u2OSOAylsjbcCOoIv0o8g2qj9SmdxSHVuKxOdzzLXuzWdotSyx7sZx92RvO35O8j+i0tL3DNmxoNMkm1CRrsdsdyF4FOFeXjfkvGMt0UuVLJjQ9zC55LI7vYPALRwcp86Kj047lbIhSNbQxqRSfajatArCUoVlI2oBaUgJ6RSgkSk21NSmkAm1TSakUgFpFJlNIDeezrHln1PPvJdELfQZXAoef/rwWDPLkwZWRC2Rt95bnEckV19fBZns9ychmo6gcbEfIBv8AeJABoC+pCwPwuZqWTlyQsjjDHhsxnkDGx20V7xNGxR8V8pN6rv7U2GeRD1YZkrcXfGI44muDASSS2jRcR4DqevkVQZNRy++bjZLQzYWska2g4jm2nz5ry4JCw39quzeKWyDKjmnDQ1zsaMym6rq0Fa2f2iw8twtKyX10dPIxjT9AXH7gIyCR/lav+BZGpypvzpmTK3vHzv3h0m1srrDGusj1529elcLNdp8cjnbyCwy95s22Pg2kH5FeeZfbjXZ+IDiYjf8AkjMjh9XcfotPkatq2U0tzNVzZr/6ndj7MDQrLdOndylHJ2SxOD1PM/ZWC4z5uXFjXd95kd2CCboixf8A9K1uT2z7OY20wzHJcGbWnHhc/jy3VX3K8vEMYkdJsbvd1eRyfUp681aZpafJxxXLX4obvtN2on14tijhfjYTDbY3kbnnzdRI9Bfz9NDSekUtOGJsTOlpVe5z1tRKRSekUup4oSlFJ6RSCiKRSYBTSgULSKThqnahNCUilkNx5DEJXAMiJoSyODGn0J4P0W2wOzmZl0WwSvH9IjumD+84Wfo0rhJkxR+ZToyJzl2Q0VV16LIjwpnxiQtEcRNCSV2xp9Cev0tdtg9mMXHZJNk5cbBA0vkbjAOc0Ac291nwPwhqo7e4GLgdkpJ9OjbFO+SIGd9ukLd3QuJ3dPn4rPl1ROI0LDcT9lNJ2EyjBqmpxMhfPs7wOdG010F+C0WR3OVqWS90QMsbwD3jPeaaHnyFuPZZIyI5jpHNaamPvGrWBk852S7iy4cj0Cr4K9WTa97O2QnTFSFVXweaRtT0ilvGeJtRtT0ilJAm0I2hPSKQCbUbU9IpAIWqNpVlIIQFW1G1WUikAu1SAmAU0gUI43SSNYxtucaaB4ldXi9nmY0Xe5cvwjc5uNFbj6l1/oGrX9lI4HagXSuHetb+U0+PmfWl2YjMrTHydzSOOvPksbUch3V+Npdxo0VOpTT48uJg5DTi6e1uQ+DvBLM/fKW7HObzyT8PTcOqzsl37Ux8pkDhMz8KNvdu90yndXINHivHiwozc3RtL51DJgjkAaRGffkOzpTG2bFnoFrcnttGxu3TNOlkr4X5B7pn0At33AtZrIpJF8KWWVe1vJv36Kyc5bf3UMsDYo2xuLQOHWS0UD8S1XtJx3T9mG4cGThQSd9Ed2XKI2hoPJPj08gVzWV2h13NBE+eIGkn3MOPuxXkXEud9bC1TYI2ymbbumd8UryXPd6uNk/dXY9Nldu5aOLspqcbmR7PtMxo59QbM4ZBAl99jnBrvIgcdPS1htxmQZuYIi7YZAQ1xJr3R4nlbjsS4tyNRoXYl8VrjzlZP9oP5QowW9OQrU7WMhbisWlO1PSKW7ZQE2o2p6U0lgr2o2qykUlgr2o2qylBCWBNqilZSKSwVEIpWEIpTYEpTtTUppRYCJzopWSxmnsNgrIzdR1HPtuVnzmM/wDCid3TPs2ifqSqKUgLm+Jj1RXJanpHKiUilUUMcLaijazz2irVlKaUgL2iVweV35FpACelIHKElvY0kZGoAcG5f81igf7VlA9RIP5QruyTtsuf1sulAr1Kpio5GURf7zx9AsTE90v2XZ/SHpFKykUtqykV18kUrKRSECbUUnpFISV0ilZSKQFdKKVu1RtSwV0ghWbVG1LAlIATBqalIEpNtTAKQFFgUBTSakUgFAUgJgFICAxuy7i2TNI/rJf5ijH96fKNVcg/lCr7OEj8Ztr95L/OVZhC5Mr+1/0hYmH7lfsvTekZFIpPSKW2URKRSspFIKK6RSspFIKK6RSspFIKK6UUrKUbUAlIpPSikBWFIQhATSlCEBKmkIQkmlPihCA1fZ8kNyT5zSj/ABlZWn8vyb/rf9IQhYmH7lfsvTekZlIpCFtFIFKEIAQhCAFCEIArhRSEIQBUIQpB/9k="/>
          <p:cNvSpPr>
            <a:spLocks noChangeAspect="1" noChangeArrowheads="1"/>
          </p:cNvSpPr>
          <p:nvPr/>
        </p:nvSpPr>
        <p:spPr bwMode="auto">
          <a:xfrm>
            <a:off x="0" y="-603250"/>
            <a:ext cx="1466850" cy="1238250"/>
          </a:xfrm>
          <a:prstGeom prst="rect">
            <a:avLst/>
          </a:prstGeom>
          <a:noFill/>
          <a:ln w="9525">
            <a:noFill/>
            <a:miter lim="800000"/>
            <a:headEnd/>
            <a:tailEnd/>
          </a:ln>
        </p:spPr>
        <p:txBody>
          <a:bodyPr/>
          <a:lstStyle/>
          <a:p>
            <a:endParaRPr lang="en-US" dirty="0"/>
          </a:p>
        </p:txBody>
      </p:sp>
      <p:pic>
        <p:nvPicPr>
          <p:cNvPr id="9" name="Picture 14" descr="https://encrypted-tbn0.google.com/images?q=tbn:ANd9GcSOyMJZMGc7S2Now7QLbj00DlPzfWrxYJfVN1KHtgskU4NOOik1vw"/>
          <p:cNvPicPr>
            <a:picLocks noChangeAspect="1" noChangeArrowheads="1"/>
          </p:cNvPicPr>
          <p:nvPr/>
        </p:nvPicPr>
        <p:blipFill>
          <a:blip r:embed="rId2" cstate="print"/>
          <a:srcRect/>
          <a:stretch>
            <a:fillRect/>
          </a:stretch>
        </p:blipFill>
        <p:spPr bwMode="auto">
          <a:xfrm>
            <a:off x="1600200" y="2514600"/>
            <a:ext cx="2609850" cy="12192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286000"/>
            <a:ext cx="7313612" cy="2819400"/>
          </a:xfrm>
        </p:spPr>
        <p:txBody>
          <a:bodyPr>
            <a:normAutofit fontScale="90000"/>
          </a:bodyPr>
          <a:lstStyle/>
          <a:p>
            <a:r>
              <a:rPr lang="en-US" b="1" dirty="0" smtClean="0">
                <a:solidFill>
                  <a:schemeClr val="tx1"/>
                </a:solidFill>
              </a:rPr>
              <a:t>Ask your self!</a:t>
            </a:r>
            <a:r>
              <a:rPr lang="en-US" sz="2800" dirty="0" smtClean="0"/>
              <a:t/>
            </a:r>
            <a:br>
              <a:rPr lang="en-US" sz="2800" dirty="0" smtClean="0"/>
            </a:br>
            <a:r>
              <a:rPr lang="en-US" sz="2800" dirty="0" smtClean="0"/>
              <a:t>If you feel a minutest fear in your mind that what will happen if someone knows about it that it is done with some wrong intention? </a:t>
            </a:r>
            <a:br>
              <a:rPr lang="en-US" sz="2800" dirty="0" smtClean="0"/>
            </a:br>
            <a:r>
              <a:rPr lang="en-US" sz="2800" dirty="0" smtClean="0"/>
              <a:t/>
            </a:r>
            <a:br>
              <a:rPr lang="en-US" sz="2800" dirty="0" smtClean="0"/>
            </a:br>
            <a:r>
              <a:rPr lang="en-US" b="1" dirty="0" smtClean="0">
                <a:solidFill>
                  <a:srgbClr val="C00000"/>
                </a:solidFill>
              </a:rPr>
              <a:t>Don’t do it </a:t>
            </a:r>
            <a:r>
              <a:rPr lang="en-US" sz="2800" dirty="0" smtClean="0"/>
              <a:t/>
            </a:r>
            <a:br>
              <a:rPr lang="en-US" sz="2800" dirty="0" smtClean="0"/>
            </a:br>
            <a:r>
              <a:rPr lang="en-US" sz="2800" dirty="0" smtClean="0"/>
              <a:t/>
            </a:r>
            <a:br>
              <a:rPr lang="en-US" sz="2800" dirty="0" smtClean="0"/>
            </a:br>
            <a:r>
              <a:rPr lang="en-US" sz="2800" dirty="0" smtClean="0"/>
              <a:t>considering it as the voice of your conscience to save you.</a:t>
            </a:r>
            <a:br>
              <a:rPr lang="en-US" sz="2800" dirty="0" smtClean="0"/>
            </a:br>
            <a:r>
              <a:rPr lang="en-US" sz="2800" dirty="0" smtClean="0"/>
              <a:t>This is the best check to test whether a </a:t>
            </a:r>
            <a:r>
              <a:rPr lang="en-US" sz="2800" dirty="0" err="1" smtClean="0"/>
              <a:t>behaviour</a:t>
            </a:r>
            <a:r>
              <a:rPr lang="en-US" sz="2800" dirty="0" smtClean="0"/>
              <a:t> is ethical or not</a:t>
            </a:r>
            <a:br>
              <a:rPr lang="en-US" sz="2800" dirty="0" smtClean="0"/>
            </a:br>
            <a:endParaRPr lang="en-US" sz="2800" dirty="0"/>
          </a:p>
        </p:txBody>
      </p:sp>
      <p:sp>
        <p:nvSpPr>
          <p:cNvPr id="3" name="Date Placeholder 2"/>
          <p:cNvSpPr>
            <a:spLocks noGrp="1"/>
          </p:cNvSpPr>
          <p:nvPr>
            <p:ph type="dt" sz="half" idx="10"/>
          </p:nvPr>
        </p:nvSpPr>
        <p:spPr/>
        <p:txBody>
          <a:bodyPr/>
          <a:lstStyle/>
          <a:p>
            <a:pPr>
              <a:defRPr/>
            </a:pPr>
            <a:fld id="{B9F4F5AA-F7C7-42ED-ABD9-71957A346EEA}" type="datetime1">
              <a:rPr lang="en-US" smtClean="0"/>
              <a:pPr>
                <a:defRPr/>
              </a:pPr>
              <a:t>2/16/2016</a:t>
            </a:fld>
            <a:endParaRPr lang="en-US"/>
          </a:p>
        </p:txBody>
      </p:sp>
      <p:sp>
        <p:nvSpPr>
          <p:cNvPr id="4" name="Footer Placeholder 3"/>
          <p:cNvSpPr>
            <a:spLocks noGrp="1"/>
          </p:cNvSpPr>
          <p:nvPr>
            <p:ph type="ftr" sz="quarter" idx="11"/>
          </p:nvPr>
        </p:nvSpPr>
        <p:spPr/>
        <p:txBody>
          <a:bodyPr/>
          <a:lstStyle/>
          <a:p>
            <a:pPr>
              <a:defRPr/>
            </a:pPr>
            <a:r>
              <a:rPr lang="en-US" smtClean="0"/>
              <a:t>Ethics  in Management</a:t>
            </a:r>
            <a:endParaRPr lang="en-US"/>
          </a:p>
        </p:txBody>
      </p:sp>
      <p:sp>
        <p:nvSpPr>
          <p:cNvPr id="5" name="Slide Number Placeholder 4"/>
          <p:cNvSpPr>
            <a:spLocks noGrp="1"/>
          </p:cNvSpPr>
          <p:nvPr>
            <p:ph type="sldNum" sz="quarter" idx="12"/>
          </p:nvPr>
        </p:nvSpPr>
        <p:spPr/>
        <p:txBody>
          <a:bodyPr/>
          <a:lstStyle/>
          <a:p>
            <a:pPr>
              <a:defRPr/>
            </a:pPr>
            <a:fld id="{D67783F2-EDC0-4222-AD49-AB16960337ED}" type="slidenum">
              <a:rPr lang="en-US" smtClean="0"/>
              <a:pPr>
                <a:defRPr/>
              </a:pPr>
              <a:t>10</a:t>
            </a:fld>
            <a:endParaRPr lang="en-US"/>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0466" name="Picture 2" descr="Get run over by steam roller"/>
          <p:cNvPicPr>
            <a:picLocks noChangeAspect="1" noChangeArrowheads="1"/>
          </p:cNvPicPr>
          <p:nvPr/>
        </p:nvPicPr>
        <p:blipFill>
          <a:blip r:embed="rId3" cstate="print"/>
          <a:srcRect/>
          <a:stretch>
            <a:fillRect/>
          </a:stretch>
        </p:blipFill>
        <p:spPr bwMode="auto">
          <a:xfrm>
            <a:off x="1371600" y="1219200"/>
            <a:ext cx="6324600" cy="4343400"/>
          </a:xfrm>
          <a:prstGeom prst="rect">
            <a:avLst/>
          </a:prstGeom>
          <a:solidFill>
            <a:srgbClr val="FFC000"/>
          </a:solidFill>
          <a:ln>
            <a:headEnd/>
            <a:tailEnd/>
          </a:ln>
        </p:spPr>
        <p:style>
          <a:lnRef idx="1">
            <a:schemeClr val="accent2"/>
          </a:lnRef>
          <a:fillRef idx="2">
            <a:schemeClr val="accent2"/>
          </a:fillRef>
          <a:effectRef idx="1">
            <a:schemeClr val="accent2"/>
          </a:effectRef>
          <a:fontRef idx="minor">
            <a:schemeClr val="dk1"/>
          </a:fontRef>
        </p:style>
      </p:pic>
      <p:sp>
        <p:nvSpPr>
          <p:cNvPr id="5" name="Title 4"/>
          <p:cNvSpPr>
            <a:spLocks noGrp="1"/>
          </p:cNvSpPr>
          <p:nvPr>
            <p:ph type="title"/>
          </p:nvPr>
        </p:nvSpPr>
        <p:spPr/>
        <p:txBody>
          <a:bodyPr/>
          <a:lstStyle/>
          <a:p>
            <a:r>
              <a:rPr lang="en-US" dirty="0" smtClean="0"/>
              <a:t>Threats to Morality – </a:t>
            </a:r>
            <a:endParaRPr lang="en-US" dirty="0"/>
          </a:p>
        </p:txBody>
      </p:sp>
      <p:sp>
        <p:nvSpPr>
          <p:cNvPr id="6" name="Rectangle 5"/>
          <p:cNvSpPr/>
          <p:nvPr/>
        </p:nvSpPr>
        <p:spPr>
          <a:xfrm>
            <a:off x="457200" y="5486400"/>
            <a:ext cx="8153400" cy="1077218"/>
          </a:xfrm>
          <a:prstGeom prst="rect">
            <a:avLst/>
          </a:prstGeom>
        </p:spPr>
        <p:txBody>
          <a:bodyPr wrap="square">
            <a:spAutoFit/>
          </a:bodyPr>
          <a:lstStyle/>
          <a:p>
            <a:r>
              <a:rPr lang="en-US" sz="3200" b="1" dirty="0" smtClean="0">
                <a:solidFill>
                  <a:srgbClr val="663300"/>
                </a:solidFill>
                <a:ea typeface="+mj-ea"/>
                <a:cs typeface="Tahoma" pitchFamily="34" charset="0"/>
              </a:rPr>
              <a:t>External Pressures to threat or benefit, Humanitarian concerns, Attitudes and biases…</a:t>
            </a:r>
            <a:endParaRPr lang="en-US" sz="1400" dirty="0"/>
          </a:p>
        </p:txBody>
      </p:sp>
    </p:spTree>
  </p:cSld>
  <p:clrMapOvr>
    <a:masterClrMapping/>
  </p:clrMapOvr>
  <p:transition>
    <p:sndAc>
      <p:end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90466"/>
                                        </p:tgtEl>
                                        <p:attrNameLst>
                                          <p:attrName>style.visibility</p:attrName>
                                        </p:attrNameLst>
                                      </p:cBhvr>
                                      <p:to>
                                        <p:strVal val="visible"/>
                                      </p:to>
                                    </p:set>
                                    <p:anim calcmode="lin" valueType="num">
                                      <p:cBhvr additive="base">
                                        <p:cTn id="7" dur="500" fill="hold"/>
                                        <p:tgtEl>
                                          <p:spTgt spid="190466"/>
                                        </p:tgtEl>
                                        <p:attrNameLst>
                                          <p:attrName>ppt_x</p:attrName>
                                        </p:attrNameLst>
                                      </p:cBhvr>
                                      <p:tavLst>
                                        <p:tav tm="0">
                                          <p:val>
                                            <p:strVal val="0-#ppt_w/2"/>
                                          </p:val>
                                        </p:tav>
                                        <p:tav tm="100000">
                                          <p:val>
                                            <p:strVal val="#ppt_x"/>
                                          </p:val>
                                        </p:tav>
                                      </p:tavLst>
                                    </p:anim>
                                    <p:anim calcmode="lin" valueType="num">
                                      <p:cBhvr additive="base">
                                        <p:cTn id="8" dur="500" fill="hold"/>
                                        <p:tgtEl>
                                          <p:spTgt spid="190466"/>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driveby.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p:txBody>
      </p:sp>
      <p:sp>
        <p:nvSpPr>
          <p:cNvPr id="4" name="Rectangle 3"/>
          <p:cNvSpPr/>
          <p:nvPr/>
        </p:nvSpPr>
        <p:spPr bwMode="auto">
          <a:xfrm>
            <a:off x="1600200" y="381000"/>
            <a:ext cx="6781800" cy="914400"/>
          </a:xfrm>
          <a:prstGeom prst="rect">
            <a:avLst/>
          </a:prstGeom>
          <a:solidFill>
            <a:schemeClr val="accent1"/>
          </a:solidFill>
          <a:ln w="12700" cap="flat" cmpd="sng" algn="ctr">
            <a:solidFill>
              <a:schemeClr val="tx1"/>
            </a:solidFill>
            <a:prstDash val="solid"/>
            <a:miter lim="800000"/>
            <a:headEnd type="none" w="sm" len="sm"/>
            <a:tailEnd type="none" w="sm" len="sm"/>
          </a:ln>
          <a:effectLst/>
        </p:spPr>
        <p:txBody>
          <a:bodyPr vert="horz" wrap="none" lIns="91440" tIns="45720" rIns="91440" bIns="45720" numCol="1" rtlCol="0" anchor="t" anchorCtr="0" compatLnSpc="1">
            <a:prstTxWarp prst="textNoShape">
              <a:avLst/>
            </a:prstTxWarp>
          </a:bodyPr>
          <a:lstStyle/>
          <a:p>
            <a:r>
              <a:rPr lang="en-US" sz="3600" b="1" dirty="0" smtClean="0">
                <a:solidFill>
                  <a:srgbClr val="C00000"/>
                </a:solidFill>
              </a:rPr>
              <a:t>Why it is difficult to be ethical??</a:t>
            </a:r>
            <a:endParaRPr kumimoji="0" lang="en-US" sz="3600" b="1" i="0" u="none" strike="noStrike" cap="none" normalizeH="0" baseline="0" dirty="0" smtClean="0">
              <a:ln>
                <a:noFill/>
              </a:ln>
              <a:solidFill>
                <a:srgbClr val="C00000"/>
              </a:solidFill>
              <a:effectLst/>
              <a:latin typeface="Verdana"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Myth </a:t>
            </a:r>
            <a:r>
              <a:rPr lang="en-US" dirty="0" err="1" smtClean="0"/>
              <a:t>vs.Reality</a:t>
            </a:r>
            <a:r>
              <a:rPr lang="en-US" dirty="0" smtClean="0"/>
              <a:t>  of Ethics</a:t>
            </a:r>
            <a:endParaRPr lang="en-US" dirty="0"/>
          </a:p>
        </p:txBody>
      </p:sp>
      <p:sp>
        <p:nvSpPr>
          <p:cNvPr id="3" name="Text Placeholder 2"/>
          <p:cNvSpPr>
            <a:spLocks noGrp="1"/>
          </p:cNvSpPr>
          <p:nvPr>
            <p:ph type="body" sz="quarter" idx="13"/>
          </p:nvPr>
        </p:nvSpPr>
        <p:spPr/>
        <p:txBody>
          <a:bodyPr>
            <a:normAutofit fontScale="92500" lnSpcReduction="20000"/>
          </a:bodyPr>
          <a:lstStyle/>
          <a:p>
            <a:r>
              <a:rPr lang="en-US" dirty="0" smtClean="0">
                <a:solidFill>
                  <a:srgbClr val="C00000"/>
                </a:solidFill>
              </a:rPr>
              <a:t>It is easy to be ethical. </a:t>
            </a:r>
          </a:p>
          <a:p>
            <a:pPr>
              <a:buNone/>
            </a:pPr>
            <a:r>
              <a:rPr lang="en-US" dirty="0" smtClean="0"/>
              <a:t>	-Smell Test. If something stinks, don’t do it.</a:t>
            </a:r>
          </a:p>
          <a:p>
            <a:pPr>
              <a:buNone/>
            </a:pPr>
            <a:r>
              <a:rPr lang="en-US" dirty="0" smtClean="0"/>
              <a:t>	- Consequential  Framework</a:t>
            </a:r>
          </a:p>
          <a:p>
            <a:pPr>
              <a:buNone/>
            </a:pPr>
            <a:r>
              <a:rPr lang="en-US" dirty="0" smtClean="0"/>
              <a:t>	 </a:t>
            </a:r>
            <a:r>
              <a:rPr lang="en-US" sz="2000" dirty="0" smtClean="0"/>
              <a:t>(Consequence –Benefit/Harm to society)</a:t>
            </a:r>
            <a:endParaRPr lang="en-US" dirty="0" smtClean="0"/>
          </a:p>
          <a:p>
            <a:pPr>
              <a:buNone/>
            </a:pPr>
            <a:r>
              <a:rPr lang="en-US" dirty="0" smtClean="0"/>
              <a:t>	- Deontological Framework</a:t>
            </a:r>
          </a:p>
          <a:p>
            <a:pPr>
              <a:buNone/>
            </a:pPr>
            <a:r>
              <a:rPr lang="en-US" dirty="0" smtClean="0"/>
              <a:t>	</a:t>
            </a:r>
            <a:r>
              <a:rPr lang="en-US" sz="2000" dirty="0" smtClean="0"/>
              <a:t>(Justice, rights and virtue with emphasis on integrity of actor)</a:t>
            </a:r>
          </a:p>
          <a:p>
            <a:pPr>
              <a:buNone/>
            </a:pPr>
            <a:endParaRPr lang="en-US" sz="2000" dirty="0" smtClean="0"/>
          </a:p>
          <a:p>
            <a:pPr>
              <a:buNone/>
            </a:pPr>
            <a:r>
              <a:rPr lang="en-US" sz="2000" dirty="0" smtClean="0"/>
              <a:t>	</a:t>
            </a:r>
            <a:r>
              <a:rPr lang="en-US" sz="2400" dirty="0" smtClean="0">
                <a:solidFill>
                  <a:srgbClr val="C00000"/>
                </a:solidFill>
              </a:rPr>
              <a:t>Ex- Child </a:t>
            </a:r>
            <a:r>
              <a:rPr lang="en-US" sz="2400" dirty="0" err="1" smtClean="0">
                <a:solidFill>
                  <a:srgbClr val="C00000"/>
                </a:solidFill>
              </a:rPr>
              <a:t>Labour</a:t>
            </a:r>
            <a:r>
              <a:rPr lang="en-US" sz="2400" dirty="0" smtClean="0">
                <a:solidFill>
                  <a:srgbClr val="C00000"/>
                </a:solidFill>
              </a:rPr>
              <a:t> and prostitution in developing countries</a:t>
            </a:r>
          </a:p>
          <a:p>
            <a:pPr>
              <a:buNone/>
            </a:pPr>
            <a:r>
              <a:rPr lang="en-US" sz="2400" dirty="0" smtClean="0">
                <a:solidFill>
                  <a:srgbClr val="C00000"/>
                </a:solidFill>
              </a:rPr>
              <a:t>	       Case on Ban on Bar dance in Mumbai and later on lifting it.</a:t>
            </a:r>
            <a:r>
              <a:rPr lang="en-US" sz="2400" dirty="0" smtClean="0"/>
              <a:t> (The controversial law banning dance bars in Maharashtra, which provided employment to thousands of women, was put on hold by the Supreme Court )2015. </a:t>
            </a:r>
            <a:endParaRPr lang="en-US" sz="2400" dirty="0" smtClean="0">
              <a:solidFill>
                <a:srgbClr val="C00000"/>
              </a:solidFill>
            </a:endParaRPr>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Myth </a:t>
            </a:r>
            <a:r>
              <a:rPr lang="en-US" dirty="0" err="1" smtClean="0"/>
              <a:t>vs.Reality</a:t>
            </a:r>
            <a:endParaRPr lang="en-US" dirty="0"/>
          </a:p>
        </p:txBody>
      </p:sp>
      <p:sp>
        <p:nvSpPr>
          <p:cNvPr id="3" name="Text Placeholder 2"/>
          <p:cNvSpPr>
            <a:spLocks noGrp="1"/>
          </p:cNvSpPr>
          <p:nvPr>
            <p:ph type="body" sz="quarter" idx="13"/>
          </p:nvPr>
        </p:nvSpPr>
        <p:spPr/>
        <p:txBody>
          <a:bodyPr/>
          <a:lstStyle/>
          <a:p>
            <a:r>
              <a:rPr lang="en-US" dirty="0" smtClean="0"/>
              <a:t>Unethical Behaviour is simply the result of bad apples</a:t>
            </a:r>
          </a:p>
          <a:p>
            <a:r>
              <a:rPr lang="en-US" dirty="0" smtClean="0"/>
              <a:t>Ethics in Judiciary can be managed through  Ethical Codes</a:t>
            </a:r>
          </a:p>
          <a:p>
            <a:r>
              <a:rPr lang="en-US" dirty="0" smtClean="0"/>
              <a:t>Ethical behavior is linked to Ethical Leadership</a:t>
            </a:r>
          </a:p>
          <a:p>
            <a:r>
              <a:rPr lang="en-US" dirty="0" smtClean="0"/>
              <a:t>People are less ethical </a:t>
            </a:r>
            <a:r>
              <a:rPr lang="en-US" smtClean="0"/>
              <a:t>than they used to be</a:t>
            </a:r>
          </a:p>
          <a:p>
            <a:endParaRPr lang="en-US" dirty="0" smtClean="0"/>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630680"/>
          </a:xfrm>
        </p:spPr>
        <p:txBody>
          <a:bodyPr>
            <a:normAutofit/>
          </a:bodyPr>
          <a:lstStyle/>
          <a:p>
            <a:r>
              <a:rPr lang="en-US" dirty="0" smtClean="0"/>
              <a:t>Dots Puzzle – </a:t>
            </a:r>
            <a:br>
              <a:rPr lang="en-US" dirty="0" smtClean="0"/>
            </a:br>
            <a:r>
              <a:rPr lang="en-US" sz="2400" dirty="0" smtClean="0"/>
              <a:t>Connect all the nine dots with your pen in four consecutive lines without lifting your pen.</a:t>
            </a:r>
            <a:endParaRPr lang="en-US" dirty="0"/>
          </a:p>
        </p:txBody>
      </p:sp>
      <p:graphicFrame>
        <p:nvGraphicFramePr>
          <p:cNvPr id="3" name="Table 2"/>
          <p:cNvGraphicFramePr>
            <a:graphicFrameLocks noGrp="1"/>
          </p:cNvGraphicFramePr>
          <p:nvPr/>
        </p:nvGraphicFramePr>
        <p:xfrm>
          <a:off x="2590800" y="1828800"/>
          <a:ext cx="4114800" cy="3733800"/>
        </p:xfrm>
        <a:graphic>
          <a:graphicData uri="http://schemas.openxmlformats.org/drawingml/2006/table">
            <a:tbl>
              <a:tblPr firstRow="1" bandRow="1">
                <a:tableStyleId>{2D5ABB26-0587-4C30-8999-92F81FD0307C}</a:tableStyleId>
              </a:tblPr>
              <a:tblGrid>
                <a:gridCol w="1371600"/>
                <a:gridCol w="1371600"/>
                <a:gridCol w="1371600"/>
              </a:tblGrid>
              <a:tr h="1244600">
                <a:tc>
                  <a:txBody>
                    <a:bodyPr/>
                    <a:lstStyle/>
                    <a:p>
                      <a:pPr algn="ctr"/>
                      <a:r>
                        <a:rPr lang="en-US" sz="6600" dirty="0" smtClean="0"/>
                        <a:t>.</a:t>
                      </a:r>
                      <a:endParaRPr lang="en-US" sz="6600" dirty="0"/>
                    </a:p>
                  </a:txBody>
                  <a:tcPr/>
                </a:tc>
                <a:tc>
                  <a:txBody>
                    <a:bodyPr/>
                    <a:lstStyle/>
                    <a:p>
                      <a:pPr algn="ctr"/>
                      <a:r>
                        <a:rPr lang="en-US" sz="6600" dirty="0" smtClean="0"/>
                        <a:t>.</a:t>
                      </a:r>
                      <a:endParaRPr lang="en-US" sz="6600" dirty="0"/>
                    </a:p>
                  </a:txBody>
                  <a:tcPr/>
                </a:tc>
                <a:tc>
                  <a:txBody>
                    <a:bodyPr/>
                    <a:lstStyle/>
                    <a:p>
                      <a:pPr algn="ctr"/>
                      <a:r>
                        <a:rPr lang="en-US" sz="6600" dirty="0" smtClean="0"/>
                        <a:t>.</a:t>
                      </a:r>
                      <a:endParaRPr lang="en-US" sz="6600" dirty="0"/>
                    </a:p>
                  </a:txBody>
                  <a:tcPr/>
                </a:tc>
              </a:tr>
              <a:tr h="1244600">
                <a:tc>
                  <a:txBody>
                    <a:bodyPr/>
                    <a:lstStyle/>
                    <a:p>
                      <a:pPr algn="ctr"/>
                      <a:r>
                        <a:rPr lang="en-US" sz="6600" dirty="0" smtClean="0"/>
                        <a:t>.</a:t>
                      </a:r>
                      <a:endParaRPr lang="en-US" sz="6600" dirty="0"/>
                    </a:p>
                  </a:txBody>
                  <a:tcPr/>
                </a:tc>
                <a:tc>
                  <a:txBody>
                    <a:bodyPr/>
                    <a:lstStyle/>
                    <a:p>
                      <a:pPr algn="ctr"/>
                      <a:r>
                        <a:rPr lang="en-US" sz="6600" dirty="0" smtClean="0"/>
                        <a:t>.</a:t>
                      </a:r>
                      <a:endParaRPr lang="en-US" sz="6600" dirty="0"/>
                    </a:p>
                  </a:txBody>
                  <a:tcPr/>
                </a:tc>
                <a:tc>
                  <a:txBody>
                    <a:bodyPr/>
                    <a:lstStyle/>
                    <a:p>
                      <a:pPr algn="ctr"/>
                      <a:r>
                        <a:rPr lang="en-US" sz="6600" dirty="0" smtClean="0"/>
                        <a:t>.</a:t>
                      </a:r>
                      <a:endParaRPr lang="en-US" sz="6600" dirty="0"/>
                    </a:p>
                  </a:txBody>
                  <a:tcPr/>
                </a:tc>
              </a:tr>
              <a:tr h="1244600">
                <a:tc>
                  <a:txBody>
                    <a:bodyPr/>
                    <a:lstStyle/>
                    <a:p>
                      <a:pPr algn="ctr"/>
                      <a:r>
                        <a:rPr lang="en-US" sz="6600" dirty="0" smtClean="0">
                          <a:solidFill>
                            <a:srgbClr val="C00000"/>
                          </a:solidFill>
                        </a:rPr>
                        <a:t>.</a:t>
                      </a:r>
                      <a:endParaRPr lang="en-US" sz="6600" dirty="0">
                        <a:solidFill>
                          <a:srgbClr val="C00000"/>
                        </a:solidFill>
                      </a:endParaRPr>
                    </a:p>
                  </a:txBody>
                  <a:tcPr/>
                </a:tc>
                <a:tc>
                  <a:txBody>
                    <a:bodyPr/>
                    <a:lstStyle/>
                    <a:p>
                      <a:pPr algn="ctr"/>
                      <a:r>
                        <a:rPr lang="en-US" sz="6600" dirty="0" smtClean="0"/>
                        <a:t>.</a:t>
                      </a:r>
                      <a:endParaRPr lang="en-US" sz="6600" dirty="0"/>
                    </a:p>
                  </a:txBody>
                  <a:tcPr/>
                </a:tc>
                <a:tc>
                  <a:txBody>
                    <a:bodyPr/>
                    <a:lstStyle/>
                    <a:p>
                      <a:pPr algn="ctr"/>
                      <a:r>
                        <a:rPr lang="en-US" sz="6600" dirty="0" smtClean="0"/>
                        <a:t>.</a:t>
                      </a:r>
                      <a:endParaRPr lang="en-US" sz="6600" dirty="0"/>
                    </a:p>
                  </a:txBody>
                  <a:tcPr/>
                </a:tc>
              </a:tr>
            </a:tbl>
          </a:graphicData>
        </a:graphic>
      </p:graphicFrame>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Instructions</a:t>
            </a:r>
            <a:endParaRPr lang="en-US" dirty="0"/>
          </a:p>
        </p:txBody>
      </p:sp>
      <p:sp>
        <p:nvSpPr>
          <p:cNvPr id="3" name="Text Placeholder 2"/>
          <p:cNvSpPr>
            <a:spLocks noGrp="1"/>
          </p:cNvSpPr>
          <p:nvPr>
            <p:ph type="body" sz="quarter" idx="13"/>
          </p:nvPr>
        </p:nvSpPr>
        <p:spPr/>
        <p:txBody>
          <a:bodyPr/>
          <a:lstStyle/>
          <a:p>
            <a:r>
              <a:rPr lang="en-US" dirty="0" smtClean="0"/>
              <a:t>Join all the 9 dots</a:t>
            </a:r>
          </a:p>
          <a:p>
            <a:r>
              <a:rPr lang="en-US" dirty="0" smtClean="0"/>
              <a:t>With 4 straight lines</a:t>
            </a:r>
          </a:p>
          <a:p>
            <a:r>
              <a:rPr lang="en-US" dirty="0" smtClean="0"/>
              <a:t>Without lifting the pen</a:t>
            </a:r>
          </a:p>
          <a:p>
            <a:r>
              <a:rPr lang="en-US" dirty="0" smtClean="0"/>
              <a:t>No dot should be left unconnected</a:t>
            </a:r>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Dots Puzzle- Solution</a:t>
            </a:r>
            <a:endParaRPr lang="en-US" dirty="0"/>
          </a:p>
        </p:txBody>
      </p:sp>
      <p:graphicFrame>
        <p:nvGraphicFramePr>
          <p:cNvPr id="3" name="Table 2"/>
          <p:cNvGraphicFramePr>
            <a:graphicFrameLocks noGrp="1"/>
          </p:cNvGraphicFramePr>
          <p:nvPr/>
        </p:nvGraphicFramePr>
        <p:xfrm>
          <a:off x="2590800" y="1828800"/>
          <a:ext cx="4114800" cy="3733800"/>
        </p:xfrm>
        <a:graphic>
          <a:graphicData uri="http://schemas.openxmlformats.org/drawingml/2006/table">
            <a:tbl>
              <a:tblPr firstRow="1" bandRow="1">
                <a:tableStyleId>{2D5ABB26-0587-4C30-8999-92F81FD0307C}</a:tableStyleId>
              </a:tblPr>
              <a:tblGrid>
                <a:gridCol w="1371600"/>
                <a:gridCol w="1371600"/>
                <a:gridCol w="1371600"/>
              </a:tblGrid>
              <a:tr h="1244600">
                <a:tc>
                  <a:txBody>
                    <a:bodyPr/>
                    <a:lstStyle/>
                    <a:p>
                      <a:pPr algn="ctr"/>
                      <a:r>
                        <a:rPr lang="en-US" sz="6600" dirty="0" smtClean="0"/>
                        <a:t>.</a:t>
                      </a:r>
                      <a:endParaRPr lang="en-US" sz="6600" dirty="0"/>
                    </a:p>
                  </a:txBody>
                  <a:tcPr/>
                </a:tc>
                <a:tc>
                  <a:txBody>
                    <a:bodyPr/>
                    <a:lstStyle/>
                    <a:p>
                      <a:pPr algn="ctr"/>
                      <a:r>
                        <a:rPr lang="en-US" sz="6600" dirty="0" smtClean="0"/>
                        <a:t>.</a:t>
                      </a:r>
                      <a:endParaRPr lang="en-US" sz="6600" dirty="0"/>
                    </a:p>
                  </a:txBody>
                  <a:tcPr/>
                </a:tc>
                <a:tc>
                  <a:txBody>
                    <a:bodyPr/>
                    <a:lstStyle/>
                    <a:p>
                      <a:pPr algn="ctr"/>
                      <a:r>
                        <a:rPr lang="en-US" sz="6600" dirty="0" smtClean="0"/>
                        <a:t>.</a:t>
                      </a:r>
                      <a:endParaRPr lang="en-US" sz="6600" dirty="0"/>
                    </a:p>
                  </a:txBody>
                  <a:tcPr/>
                </a:tc>
              </a:tr>
              <a:tr h="1244600">
                <a:tc>
                  <a:txBody>
                    <a:bodyPr/>
                    <a:lstStyle/>
                    <a:p>
                      <a:pPr algn="ctr"/>
                      <a:r>
                        <a:rPr lang="en-US" sz="6600" dirty="0" smtClean="0"/>
                        <a:t>.</a:t>
                      </a:r>
                      <a:endParaRPr lang="en-US" sz="6600" dirty="0"/>
                    </a:p>
                  </a:txBody>
                  <a:tcPr/>
                </a:tc>
                <a:tc>
                  <a:txBody>
                    <a:bodyPr/>
                    <a:lstStyle/>
                    <a:p>
                      <a:pPr algn="ctr"/>
                      <a:r>
                        <a:rPr lang="en-US" sz="6600" dirty="0" smtClean="0"/>
                        <a:t>.</a:t>
                      </a:r>
                      <a:endParaRPr lang="en-US" sz="6600" dirty="0"/>
                    </a:p>
                  </a:txBody>
                  <a:tcPr/>
                </a:tc>
                <a:tc>
                  <a:txBody>
                    <a:bodyPr/>
                    <a:lstStyle/>
                    <a:p>
                      <a:pPr algn="ctr"/>
                      <a:r>
                        <a:rPr lang="en-US" sz="6600" dirty="0" smtClean="0"/>
                        <a:t>.</a:t>
                      </a:r>
                      <a:endParaRPr lang="en-US" sz="6600" dirty="0"/>
                    </a:p>
                  </a:txBody>
                  <a:tcPr/>
                </a:tc>
              </a:tr>
              <a:tr h="1244600">
                <a:tc>
                  <a:txBody>
                    <a:bodyPr/>
                    <a:lstStyle/>
                    <a:p>
                      <a:pPr algn="ctr"/>
                      <a:r>
                        <a:rPr lang="en-US" sz="6600" dirty="0" smtClean="0"/>
                        <a:t>.</a:t>
                      </a:r>
                      <a:endParaRPr lang="en-US" sz="6600" dirty="0"/>
                    </a:p>
                  </a:txBody>
                  <a:tcPr/>
                </a:tc>
                <a:tc>
                  <a:txBody>
                    <a:bodyPr/>
                    <a:lstStyle/>
                    <a:p>
                      <a:pPr algn="ctr"/>
                      <a:r>
                        <a:rPr lang="en-US" sz="6600" dirty="0" smtClean="0"/>
                        <a:t>.</a:t>
                      </a:r>
                      <a:endParaRPr lang="en-US" sz="6600" dirty="0"/>
                    </a:p>
                  </a:txBody>
                  <a:tcPr/>
                </a:tc>
                <a:tc>
                  <a:txBody>
                    <a:bodyPr/>
                    <a:lstStyle/>
                    <a:p>
                      <a:pPr algn="ctr"/>
                      <a:r>
                        <a:rPr lang="en-US" sz="6600" dirty="0" smtClean="0"/>
                        <a:t>.</a:t>
                      </a:r>
                      <a:endParaRPr lang="en-US" sz="6600" dirty="0"/>
                    </a:p>
                  </a:txBody>
                  <a:tcPr/>
                </a:tc>
              </a:tr>
            </a:tbl>
          </a:graphicData>
        </a:graphic>
      </p:graphicFrame>
      <p:cxnSp>
        <p:nvCxnSpPr>
          <p:cNvPr id="5" name="Straight Connector 4"/>
          <p:cNvCxnSpPr/>
          <p:nvPr/>
        </p:nvCxnSpPr>
        <p:spPr>
          <a:xfrm>
            <a:off x="1828800" y="2590800"/>
            <a:ext cx="4191000" cy="76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rot="5400000">
            <a:off x="4076700" y="4610100"/>
            <a:ext cx="38862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V="1">
            <a:off x="3276600" y="2667000"/>
            <a:ext cx="2667000" cy="2438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1905000" y="2590800"/>
            <a:ext cx="4114800" cy="388620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from 9 Dot Puzzle</a:t>
            </a:r>
            <a:endParaRPr lang="en-US" dirty="0"/>
          </a:p>
        </p:txBody>
      </p:sp>
      <p:sp>
        <p:nvSpPr>
          <p:cNvPr id="3" name="Text Placeholder 2"/>
          <p:cNvSpPr>
            <a:spLocks noGrp="1"/>
          </p:cNvSpPr>
          <p:nvPr>
            <p:ph type="body" sz="quarter" idx="13"/>
          </p:nvPr>
        </p:nvSpPr>
        <p:spPr/>
        <p:txBody>
          <a:bodyPr>
            <a:normAutofit lnSpcReduction="10000"/>
          </a:bodyPr>
          <a:lstStyle/>
          <a:p>
            <a:r>
              <a:rPr lang="en-US" dirty="0" smtClean="0"/>
              <a:t>All dots in cases are not so simple to connect.</a:t>
            </a:r>
          </a:p>
          <a:p>
            <a:r>
              <a:rPr lang="en-US" dirty="0" smtClean="0"/>
              <a:t>Some cases challenge our mental capacity in order to take right judgment.</a:t>
            </a:r>
          </a:p>
          <a:p>
            <a:r>
              <a:rPr lang="en-US" dirty="0" smtClean="0"/>
              <a:t>We have to go beyond logical sequence of events to adopt </a:t>
            </a:r>
            <a:r>
              <a:rPr lang="en-US" dirty="0" smtClean="0">
                <a:solidFill>
                  <a:srgbClr val="C00000"/>
                </a:solidFill>
              </a:rPr>
              <a:t>out of box thinking.</a:t>
            </a:r>
          </a:p>
          <a:p>
            <a:r>
              <a:rPr lang="en-US" dirty="0" smtClean="0">
                <a:solidFill>
                  <a:srgbClr val="00B050"/>
                </a:solidFill>
              </a:rPr>
              <a:t>See beyond what your eyes can see</a:t>
            </a:r>
          </a:p>
          <a:p>
            <a:r>
              <a:rPr lang="en-US" dirty="0" smtClean="0">
                <a:solidFill>
                  <a:srgbClr val="00B050"/>
                </a:solidFill>
              </a:rPr>
              <a:t>Listen beyond what your ears can hear</a:t>
            </a:r>
          </a:p>
          <a:p>
            <a:r>
              <a:rPr lang="en-US" dirty="0" smtClean="0">
                <a:solidFill>
                  <a:srgbClr val="00B050"/>
                </a:solidFill>
              </a:rPr>
              <a:t>Feel beyond  what your mind  says</a:t>
            </a:r>
          </a:p>
          <a:p>
            <a:r>
              <a:rPr lang="en-US" dirty="0" smtClean="0">
                <a:solidFill>
                  <a:srgbClr val="00B050"/>
                </a:solidFill>
              </a:rPr>
              <a:t>Move from Logical to lateral thinking</a:t>
            </a:r>
          </a:p>
          <a:p>
            <a:endParaRPr lang="en-US" dirty="0" smtClean="0">
              <a:solidFill>
                <a:srgbClr val="C00000"/>
              </a:solidFill>
            </a:endParaRPr>
          </a:p>
          <a:p>
            <a:endParaRPr lang="en-US" dirty="0"/>
          </a:p>
        </p:txBody>
      </p:sp>
      <p:sp>
        <p:nvSpPr>
          <p:cNvPr id="4" name="Rounded Rectangle 3"/>
          <p:cNvSpPr/>
          <p:nvPr/>
        </p:nvSpPr>
        <p:spPr>
          <a:xfrm>
            <a:off x="533400" y="5943600"/>
            <a:ext cx="7696200" cy="609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solidFill>
                  <a:srgbClr val="663300"/>
                </a:solidFill>
              </a:rPr>
              <a:t>THE ROAD NOT TAKEN</a:t>
            </a:r>
            <a:endParaRPr lang="en-US" sz="3600" b="1" dirty="0">
              <a:solidFill>
                <a:srgbClr val="663300"/>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2"/>
          <p:cNvSpPr>
            <a:spLocks noGrp="1" noChangeArrowheads="1"/>
          </p:cNvSpPr>
          <p:nvPr>
            <p:ph type="title"/>
          </p:nvPr>
        </p:nvSpPr>
        <p:spPr>
          <a:xfrm>
            <a:off x="1600200" y="304800"/>
            <a:ext cx="7239000" cy="1143000"/>
          </a:xfrm>
        </p:spPr>
        <p:txBody>
          <a:bodyPr anchor="t"/>
          <a:lstStyle/>
          <a:p>
            <a:pPr eaLnBrk="1" hangingPunct="1"/>
            <a:r>
              <a:rPr lang="en-US" dirty="0" smtClean="0">
                <a:ea typeface="ＭＳ Ｐゴシック" pitchFamily="34" charset="-128"/>
              </a:rPr>
              <a:t>Ethical Dilemmas</a:t>
            </a:r>
          </a:p>
        </p:txBody>
      </p:sp>
      <p:sp>
        <p:nvSpPr>
          <p:cNvPr id="47106" name="Rectangle 3"/>
          <p:cNvSpPr>
            <a:spLocks noGrp="1" noChangeArrowheads="1"/>
          </p:cNvSpPr>
          <p:nvPr>
            <p:ph idx="1"/>
          </p:nvPr>
        </p:nvSpPr>
        <p:spPr>
          <a:xfrm>
            <a:off x="457200" y="1444625"/>
            <a:ext cx="8229600" cy="4068763"/>
          </a:xfrm>
        </p:spPr>
        <p:txBody>
          <a:bodyPr>
            <a:normAutofit lnSpcReduction="10000"/>
          </a:bodyPr>
          <a:lstStyle/>
          <a:p>
            <a:pPr eaLnBrk="1" hangingPunct="1"/>
            <a:r>
              <a:rPr lang="en-US" sz="2800" dirty="0" smtClean="0">
                <a:ea typeface="ＭＳ Ｐゴシック" pitchFamily="34" charset="-128"/>
              </a:rPr>
              <a:t>Judges confront real  </a:t>
            </a:r>
            <a:r>
              <a:rPr lang="en-US" sz="2800" b="1" dirty="0" smtClean="0">
                <a:solidFill>
                  <a:schemeClr val="tx1"/>
                </a:solidFill>
                <a:ea typeface="ＭＳ Ｐゴシック" pitchFamily="34" charset="-128"/>
              </a:rPr>
              <a:t>ethical dilemmas</a:t>
            </a:r>
          </a:p>
          <a:p>
            <a:pPr lvl="1"/>
            <a:r>
              <a:rPr lang="en-US" dirty="0" smtClean="0">
                <a:latin typeface="Arial" pitchFamily="34" charset="0"/>
                <a:ea typeface="ＭＳ Ｐゴシック" pitchFamily="34" charset="-128"/>
              </a:rPr>
              <a:t>Ethical dilemmas are situations in which </a:t>
            </a:r>
            <a:r>
              <a:rPr lang="en-US" dirty="0" smtClean="0">
                <a:solidFill>
                  <a:srgbClr val="800000"/>
                </a:solidFill>
                <a:latin typeface="Arial" pitchFamily="34" charset="0"/>
                <a:ea typeface="ＭＳ Ｐゴシック" pitchFamily="34" charset="-128"/>
              </a:rPr>
              <a:t>none of the available alternatives seems ethically acceptable to write a judgment.</a:t>
            </a:r>
          </a:p>
          <a:p>
            <a:pPr lvl="1">
              <a:buNone/>
            </a:pPr>
            <a:endParaRPr lang="en-US" dirty="0" smtClean="0">
              <a:solidFill>
                <a:srgbClr val="800000"/>
              </a:solidFill>
              <a:latin typeface="Arial" pitchFamily="34" charset="0"/>
              <a:ea typeface="ＭＳ Ｐゴシック" pitchFamily="34" charset="-128"/>
            </a:endParaRPr>
          </a:p>
          <a:p>
            <a:pPr lvl="1" eaLnBrk="1" hangingPunct="1"/>
            <a:r>
              <a:rPr lang="en-US" dirty="0" smtClean="0">
                <a:latin typeface="Arial" pitchFamily="34" charset="0"/>
                <a:ea typeface="ＭＳ Ｐゴシック" pitchFamily="34" charset="-128"/>
              </a:rPr>
              <a:t>The ethical obligations of  giving any judgment keeping in mind   human rights, corruption, environment and societal concerns.</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Let’s  Experience….</a:t>
            </a:r>
            <a:endParaRPr lang="en-US" dirty="0"/>
          </a:p>
        </p:txBody>
      </p:sp>
      <p:sp>
        <p:nvSpPr>
          <p:cNvPr id="3" name="Text Placeholder 2"/>
          <p:cNvSpPr>
            <a:spLocks noGrp="1"/>
          </p:cNvSpPr>
          <p:nvPr>
            <p:ph type="body" sz="quarter" idx="13"/>
          </p:nvPr>
        </p:nvSpPr>
        <p:spPr/>
        <p:txBody>
          <a:bodyPr>
            <a:normAutofit lnSpcReduction="10000"/>
          </a:bodyPr>
          <a:lstStyle/>
          <a:p>
            <a:pPr>
              <a:buNone/>
            </a:pPr>
            <a:r>
              <a:rPr lang="en-US" dirty="0" smtClean="0">
                <a:solidFill>
                  <a:srgbClr val="C00000"/>
                </a:solidFill>
              </a:rPr>
              <a:t>MD Scale- An Experiential Exercise for Judges</a:t>
            </a:r>
          </a:p>
          <a:p>
            <a:r>
              <a:rPr lang="en-US" u="sng" dirty="0" smtClean="0"/>
              <a:t>Situation</a:t>
            </a:r>
          </a:p>
          <a:p>
            <a:r>
              <a:rPr lang="en-US" u="sng" dirty="0" smtClean="0"/>
              <a:t>What will you do in this Situation????</a:t>
            </a:r>
            <a:endParaRPr lang="en-US" dirty="0" smtClean="0"/>
          </a:p>
          <a:p>
            <a:r>
              <a:rPr lang="en-US" i="1" dirty="0" smtClean="0"/>
              <a:t>Instructions: Please read the given simulated scenario and try to see yourself in that very situation. Whatever is your first likely response, give number 1 in the box, followed by 2 and 3.You are requested to write number in all the three boxes of each statement.</a:t>
            </a:r>
            <a:endParaRPr lang="en-US" dirty="0" smtClean="0"/>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Components of Personality</a:t>
            </a:r>
            <a:endParaRPr lang="en-US" dirty="0"/>
          </a:p>
        </p:txBody>
      </p:sp>
      <p:sp>
        <p:nvSpPr>
          <p:cNvPr id="6" name="Text Placeholder 5"/>
          <p:cNvSpPr>
            <a:spLocks noGrp="1"/>
          </p:cNvSpPr>
          <p:nvPr>
            <p:ph type="body" sz="quarter" idx="13"/>
          </p:nvPr>
        </p:nvSpPr>
        <p:spPr/>
        <p:txBody>
          <a:bodyPr>
            <a:normAutofit/>
          </a:bodyPr>
          <a:lstStyle/>
          <a:p>
            <a:pPr>
              <a:buNone/>
            </a:pPr>
            <a:r>
              <a:rPr lang="en-US" sz="4400" dirty="0" smtClean="0"/>
              <a:t>Sigmund Freud</a:t>
            </a:r>
          </a:p>
          <a:p>
            <a:pPr>
              <a:buNone/>
            </a:pPr>
            <a:endParaRPr lang="en-US" sz="4400" dirty="0" smtClean="0"/>
          </a:p>
          <a:p>
            <a:r>
              <a:rPr lang="en-US" sz="4400" dirty="0" smtClean="0"/>
              <a:t>ID</a:t>
            </a:r>
          </a:p>
          <a:p>
            <a:r>
              <a:rPr lang="en-US" sz="4400" dirty="0" smtClean="0"/>
              <a:t>EGO</a:t>
            </a:r>
          </a:p>
          <a:p>
            <a:r>
              <a:rPr lang="en-US" sz="4400" dirty="0" smtClean="0"/>
              <a:t>SUPER EGO</a:t>
            </a: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7764" name="Rectangle 2"/>
          <p:cNvSpPr>
            <a:spLocks noGrp="1" noChangeArrowheads="1"/>
          </p:cNvSpPr>
          <p:nvPr>
            <p:ph type="title"/>
          </p:nvPr>
        </p:nvSpPr>
        <p:spPr>
          <a:xfrm>
            <a:off x="228600" y="493712"/>
            <a:ext cx="8915400" cy="954087"/>
          </a:xfrm>
        </p:spPr>
        <p:txBody>
          <a:bodyPr/>
          <a:lstStyle/>
          <a:p>
            <a:pPr marL="1376363" indent="-1376363"/>
            <a:r>
              <a:rPr lang="en-US" sz="3600" dirty="0" smtClean="0">
                <a:solidFill>
                  <a:schemeClr val="tx1"/>
                </a:solidFill>
              </a:rPr>
              <a:t>	Ethical and Unethical  Decision Making</a:t>
            </a:r>
          </a:p>
        </p:txBody>
      </p:sp>
      <p:pic>
        <p:nvPicPr>
          <p:cNvPr id="106501" name="Picture 5"/>
          <p:cNvPicPr>
            <a:picLocks noChangeAspect="1" noChangeArrowheads="1"/>
          </p:cNvPicPr>
          <p:nvPr/>
        </p:nvPicPr>
        <p:blipFill>
          <a:blip r:embed="rId3" cstate="print"/>
          <a:srcRect/>
          <a:stretch>
            <a:fillRect/>
          </a:stretch>
        </p:blipFill>
        <p:spPr bwMode="auto">
          <a:xfrm>
            <a:off x="0" y="1905001"/>
            <a:ext cx="9144000" cy="4267200"/>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afterEffect">
                                  <p:stCondLst>
                                    <p:cond delay="0"/>
                                  </p:stCondLst>
                                  <p:childTnLst>
                                    <p:set>
                                      <p:cBhvr>
                                        <p:cTn id="6" dur="1" fill="hold">
                                          <p:stCondLst>
                                            <p:cond delay="0"/>
                                          </p:stCondLst>
                                        </p:cTn>
                                        <p:tgtEl>
                                          <p:spTgt spid="106501"/>
                                        </p:tgtEl>
                                        <p:attrNameLst>
                                          <p:attrName>style.visibility</p:attrName>
                                        </p:attrNameLst>
                                      </p:cBhvr>
                                      <p:to>
                                        <p:strVal val="visible"/>
                                      </p:to>
                                    </p:set>
                                    <p:animEffect transition="in" filter="box(in)">
                                      <p:cBhvr>
                                        <p:cTn id="7" dur="500"/>
                                        <p:tgtEl>
                                          <p:spTgt spid="1065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a:xfrm>
            <a:off x="3124200" y="6248400"/>
            <a:ext cx="2895600" cy="457200"/>
          </a:xfrm>
        </p:spPr>
        <p:txBody>
          <a:bodyPr/>
          <a:lstStyle/>
          <a:p>
            <a:pPr algn="ctr">
              <a:defRPr/>
            </a:pPr>
            <a:r>
              <a:rPr lang="en-US"/>
              <a:t>5–</a:t>
            </a:r>
            <a:fld id="{A95A0F86-423D-4B9C-85A1-26A4506D142E}" type="slidenum">
              <a:rPr lang="en-US"/>
              <a:pPr algn="ctr">
                <a:defRPr/>
              </a:pPr>
              <a:t>22</a:t>
            </a:fld>
            <a:endParaRPr lang="en-US"/>
          </a:p>
        </p:txBody>
      </p:sp>
      <p:sp>
        <p:nvSpPr>
          <p:cNvPr id="122884" name="Rectangle 2"/>
          <p:cNvSpPr>
            <a:spLocks noGrp="1" noChangeArrowheads="1"/>
          </p:cNvSpPr>
          <p:nvPr>
            <p:ph type="title"/>
          </p:nvPr>
        </p:nvSpPr>
        <p:spPr/>
        <p:txBody>
          <a:bodyPr/>
          <a:lstStyle/>
          <a:p>
            <a:r>
              <a:rPr lang="en-US" smtClean="0"/>
              <a:t>Individual Characteristics</a:t>
            </a:r>
          </a:p>
        </p:txBody>
      </p:sp>
      <p:sp>
        <p:nvSpPr>
          <p:cNvPr id="122885" name="Rectangle 3"/>
          <p:cNvSpPr>
            <a:spLocks noGrp="1" noChangeArrowheads="1"/>
          </p:cNvSpPr>
          <p:nvPr>
            <p:ph type="body" idx="1"/>
          </p:nvPr>
        </p:nvSpPr>
        <p:spPr/>
        <p:txBody>
          <a:bodyPr>
            <a:noAutofit/>
          </a:bodyPr>
          <a:lstStyle/>
          <a:p>
            <a:pPr>
              <a:spcBef>
                <a:spcPct val="40000"/>
              </a:spcBef>
            </a:pPr>
            <a:r>
              <a:rPr lang="en-US" dirty="0" smtClean="0"/>
              <a:t>Personality Variables</a:t>
            </a:r>
          </a:p>
          <a:p>
            <a:pPr lvl="1">
              <a:spcBef>
                <a:spcPct val="40000"/>
              </a:spcBef>
            </a:pPr>
            <a:r>
              <a:rPr lang="en-US" dirty="0" smtClean="0"/>
              <a:t>Ego strength</a:t>
            </a:r>
          </a:p>
          <a:p>
            <a:pPr lvl="2">
              <a:spcBef>
                <a:spcPct val="40000"/>
              </a:spcBef>
            </a:pPr>
            <a:r>
              <a:rPr lang="en-US" dirty="0" smtClean="0"/>
              <a:t>A personality measure of the strength of a person’s convictions(Will Power)</a:t>
            </a:r>
          </a:p>
          <a:p>
            <a:pPr lvl="1">
              <a:spcBef>
                <a:spcPct val="40000"/>
              </a:spcBef>
            </a:pPr>
            <a:r>
              <a:rPr lang="en-US" dirty="0" smtClean="0"/>
              <a:t>Locus of Control</a:t>
            </a:r>
          </a:p>
          <a:p>
            <a:pPr lvl="2">
              <a:spcBef>
                <a:spcPct val="40000"/>
              </a:spcBef>
            </a:pPr>
            <a:r>
              <a:rPr lang="en-US" dirty="0" smtClean="0"/>
              <a:t>A personality attribute that measures the degree to which people believe they control their own life.</a:t>
            </a:r>
          </a:p>
          <a:p>
            <a:pPr lvl="2">
              <a:spcBef>
                <a:spcPct val="40000"/>
              </a:spcBef>
            </a:pPr>
            <a:r>
              <a:rPr lang="en-US" b="1" dirty="0" smtClean="0"/>
              <a:t>Internal locus:</a:t>
            </a:r>
            <a:r>
              <a:rPr lang="en-US" dirty="0" smtClean="0"/>
              <a:t> the belief that you control your destiny.</a:t>
            </a:r>
          </a:p>
          <a:p>
            <a:pPr lvl="2">
              <a:spcBef>
                <a:spcPct val="40000"/>
              </a:spcBef>
            </a:pPr>
            <a:r>
              <a:rPr lang="en-US" b="1" dirty="0" smtClean="0"/>
              <a:t>External locus:</a:t>
            </a:r>
            <a:r>
              <a:rPr lang="en-US" dirty="0" smtClean="0"/>
              <a:t> the belief that what happens to you is due to luck or chance.</a:t>
            </a: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Slide Number Placeholder 3"/>
          <p:cNvSpPr>
            <a:spLocks noGrp="1"/>
          </p:cNvSpPr>
          <p:nvPr>
            <p:ph type="sldNum" sz="quarter" idx="12"/>
          </p:nvPr>
        </p:nvSpPr>
        <p:spPr>
          <a:xfrm>
            <a:off x="3124200" y="6248400"/>
            <a:ext cx="2895600" cy="457200"/>
          </a:xfrm>
        </p:spPr>
        <p:txBody>
          <a:bodyPr/>
          <a:lstStyle/>
          <a:p>
            <a:pPr algn="ctr">
              <a:defRPr/>
            </a:pPr>
            <a:r>
              <a:rPr lang="en-US"/>
              <a:t>5–</a:t>
            </a:r>
            <a:fld id="{23028FCD-8B88-434C-BEF3-CEE735CBE7D6}" type="slidenum">
              <a:rPr lang="en-US"/>
              <a:pPr algn="ctr">
                <a:defRPr/>
              </a:pPr>
              <a:t>23</a:t>
            </a:fld>
            <a:endParaRPr lang="en-US"/>
          </a:p>
        </p:txBody>
      </p:sp>
      <p:sp>
        <p:nvSpPr>
          <p:cNvPr id="124932" name="Rectangle 2"/>
          <p:cNvSpPr>
            <a:spLocks noGrp="1" noChangeArrowheads="1"/>
          </p:cNvSpPr>
          <p:nvPr>
            <p:ph type="title"/>
          </p:nvPr>
        </p:nvSpPr>
        <p:spPr>
          <a:xfrm>
            <a:off x="533400" y="508000"/>
            <a:ext cx="8077200" cy="366713"/>
          </a:xfrm>
        </p:spPr>
        <p:txBody>
          <a:bodyPr/>
          <a:lstStyle/>
          <a:p>
            <a:pPr marL="1482725" indent="-1482725"/>
            <a:r>
              <a:rPr lang="en-US" sz="3200" dirty="0" smtClean="0">
                <a:solidFill>
                  <a:schemeClr val="tx1"/>
                </a:solidFill>
              </a:rPr>
              <a:t>		Determinants of Issue Intensity</a:t>
            </a:r>
          </a:p>
        </p:txBody>
      </p:sp>
      <p:sp>
        <p:nvSpPr>
          <p:cNvPr id="124933" name="Line 3"/>
          <p:cNvSpPr>
            <a:spLocks noChangeShapeType="1"/>
          </p:cNvSpPr>
          <p:nvPr/>
        </p:nvSpPr>
        <p:spPr bwMode="auto">
          <a:xfrm>
            <a:off x="609600" y="896938"/>
            <a:ext cx="7924800" cy="0"/>
          </a:xfrm>
          <a:prstGeom prst="line">
            <a:avLst/>
          </a:prstGeom>
          <a:noFill/>
          <a:ln w="19050">
            <a:solidFill>
              <a:srgbClr val="996633"/>
            </a:solidFill>
            <a:round/>
            <a:headEnd/>
            <a:tailEnd/>
          </a:ln>
        </p:spPr>
        <p:txBody>
          <a:bodyPr wrap="none"/>
          <a:lstStyle/>
          <a:p>
            <a:endParaRPr lang="en-US"/>
          </a:p>
        </p:txBody>
      </p:sp>
      <p:sp>
        <p:nvSpPr>
          <p:cNvPr id="124934" name="Line 4"/>
          <p:cNvSpPr>
            <a:spLocks noChangeShapeType="1"/>
          </p:cNvSpPr>
          <p:nvPr/>
        </p:nvSpPr>
        <p:spPr bwMode="auto">
          <a:xfrm>
            <a:off x="609600" y="493713"/>
            <a:ext cx="7924800" cy="0"/>
          </a:xfrm>
          <a:prstGeom prst="line">
            <a:avLst/>
          </a:prstGeom>
          <a:noFill/>
          <a:ln w="19050">
            <a:solidFill>
              <a:srgbClr val="996633"/>
            </a:solidFill>
            <a:round/>
            <a:headEnd/>
            <a:tailEnd/>
          </a:ln>
        </p:spPr>
        <p:txBody>
          <a:bodyPr wrap="none"/>
          <a:lstStyle/>
          <a:p>
            <a:endParaRPr lang="en-US"/>
          </a:p>
        </p:txBody>
      </p:sp>
      <p:pic>
        <p:nvPicPr>
          <p:cNvPr id="110597" name="Picture 5"/>
          <p:cNvPicPr>
            <a:picLocks noChangeAspect="1" noChangeArrowheads="1"/>
          </p:cNvPicPr>
          <p:nvPr/>
        </p:nvPicPr>
        <p:blipFill>
          <a:blip r:embed="rId3" cstate="print"/>
          <a:srcRect/>
          <a:stretch>
            <a:fillRect/>
          </a:stretch>
        </p:blipFill>
        <p:spPr bwMode="auto">
          <a:xfrm>
            <a:off x="228600" y="914400"/>
            <a:ext cx="8686800" cy="5715000"/>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afterEffect">
                                  <p:stCondLst>
                                    <p:cond delay="0"/>
                                  </p:stCondLst>
                                  <p:childTnLst>
                                    <p:set>
                                      <p:cBhvr>
                                        <p:cTn id="6" dur="1" fill="hold">
                                          <p:stCondLst>
                                            <p:cond delay="0"/>
                                          </p:stCondLst>
                                        </p:cTn>
                                        <p:tgtEl>
                                          <p:spTgt spid="110597"/>
                                        </p:tgtEl>
                                        <p:attrNameLst>
                                          <p:attrName>style.visibility</p:attrName>
                                        </p:attrNameLst>
                                      </p:cBhvr>
                                      <p:to>
                                        <p:strVal val="visible"/>
                                      </p:to>
                                    </p:set>
                                    <p:animEffect transition="in" filter="box(in)">
                                      <p:cBhvr>
                                        <p:cTn id="7" dur="500"/>
                                        <p:tgtEl>
                                          <p:spTgt spid="1105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AutoShape 2"/>
          <p:cNvSpPr>
            <a:spLocks noGrp="1" noChangeArrowheads="1"/>
          </p:cNvSpPr>
          <p:nvPr>
            <p:ph type="ctrTitle"/>
          </p:nvPr>
        </p:nvSpPr>
        <p:spPr>
          <a:xfrm>
            <a:off x="2895600" y="0"/>
            <a:ext cx="5958840" cy="1472184"/>
          </a:xfrm>
        </p:spPr>
        <p:txBody>
          <a:bodyPr>
            <a:normAutofit fontScale="90000"/>
          </a:bodyPr>
          <a:lstStyle/>
          <a:p>
            <a:pPr eaLnBrk="1" hangingPunct="1"/>
            <a:r>
              <a:rPr lang="en-US" dirty="0" smtClean="0"/>
              <a:t>Lawrence Kohlberg: </a:t>
            </a:r>
            <a:br>
              <a:rPr lang="en-US" dirty="0" smtClean="0"/>
            </a:br>
            <a:r>
              <a:rPr lang="en-US" dirty="0" smtClean="0"/>
              <a:t>Stages of Moral Development</a:t>
            </a:r>
          </a:p>
        </p:txBody>
      </p:sp>
      <p:pic>
        <p:nvPicPr>
          <p:cNvPr id="3" name="Picture 6" descr="http://4.bp.blogspot.com/-W6LhAf3pLSA/TZAe61SaNnI/AAAAAAAAAxc/7LLtYc9zeG0/s1600/Morality%2B2.jpg"/>
          <p:cNvPicPr>
            <a:picLocks noChangeAspect="1" noChangeArrowheads="1"/>
          </p:cNvPicPr>
          <p:nvPr/>
        </p:nvPicPr>
        <p:blipFill>
          <a:blip r:embed="rId2" cstate="print"/>
          <a:srcRect/>
          <a:stretch>
            <a:fillRect/>
          </a:stretch>
        </p:blipFill>
        <p:spPr>
          <a:xfrm>
            <a:off x="2286000" y="2362200"/>
            <a:ext cx="5638800" cy="3962400"/>
          </a:xfrm>
          <a:prstGeom prst="rect">
            <a:avLst/>
          </a:prstGeom>
          <a:noFill/>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Rot="1" noChangeArrowheads="1"/>
          </p:cNvSpPr>
          <p:nvPr>
            <p:ph type="title"/>
          </p:nvPr>
        </p:nvSpPr>
        <p:spPr>
          <a:xfrm>
            <a:off x="2438399" y="228600"/>
            <a:ext cx="6403975" cy="1143000"/>
          </a:xfrm>
        </p:spPr>
        <p:txBody>
          <a:bodyPr/>
          <a:lstStyle/>
          <a:p>
            <a:pPr eaLnBrk="1" hangingPunct="1"/>
            <a:r>
              <a:rPr lang="en-US" dirty="0" smtClean="0">
                <a:ea typeface="ＭＳ Ｐゴシック" pitchFamily="1" charset="-128"/>
              </a:rPr>
              <a:t>Moral Development</a:t>
            </a:r>
          </a:p>
        </p:txBody>
      </p:sp>
      <p:sp>
        <p:nvSpPr>
          <p:cNvPr id="2" name="Text Placeholder 1"/>
          <p:cNvSpPr>
            <a:spLocks noGrp="1"/>
          </p:cNvSpPr>
          <p:nvPr>
            <p:ph type="body" sz="half" idx="1"/>
          </p:nvPr>
        </p:nvSpPr>
        <p:spPr>
          <a:xfrm>
            <a:off x="152400" y="1916113"/>
            <a:ext cx="8001000" cy="4498975"/>
          </a:xfrm>
        </p:spPr>
        <p:txBody>
          <a:bodyPr>
            <a:normAutofit/>
          </a:bodyPr>
          <a:lstStyle/>
          <a:p>
            <a:pPr algn="just"/>
            <a:r>
              <a:rPr lang="en-AU" sz="3600" b="1" dirty="0" smtClean="0">
                <a:effectLst/>
                <a:ea typeface="ＭＳ Ｐゴシック" pitchFamily="1" charset="-128"/>
              </a:rPr>
              <a:t>Moral development</a:t>
            </a:r>
            <a:r>
              <a:rPr lang="en-AU" sz="3600" dirty="0" smtClean="0">
                <a:effectLst/>
                <a:ea typeface="ＭＳ Ｐゴシック" pitchFamily="1" charset="-128"/>
              </a:rPr>
              <a:t>  is the gradual development of an individual’s concept of right or wrong, conscience, religious values, social attitudes and behaviour. </a:t>
            </a:r>
          </a:p>
          <a:p>
            <a:endParaRPr lang="en-AU" sz="4000" dirty="0" smtClean="0">
              <a:ea typeface="ＭＳ Ｐゴシック" pitchFamily="1" charset="-128"/>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Freeform 2"/>
          <p:cNvSpPr>
            <a:spLocks/>
          </p:cNvSpPr>
          <p:nvPr/>
        </p:nvSpPr>
        <p:spPr bwMode="auto">
          <a:xfrm>
            <a:off x="3009900" y="2503488"/>
            <a:ext cx="2038350" cy="3106737"/>
          </a:xfrm>
          <a:custGeom>
            <a:avLst/>
            <a:gdLst/>
            <a:ahLst/>
            <a:cxnLst>
              <a:cxn ang="0">
                <a:pos x="1379" y="8"/>
              </a:cxn>
              <a:cxn ang="0">
                <a:pos x="1827" y="0"/>
              </a:cxn>
              <a:cxn ang="0">
                <a:pos x="1679" y="423"/>
              </a:cxn>
              <a:cxn ang="0">
                <a:pos x="1600" y="332"/>
              </a:cxn>
              <a:cxn ang="0">
                <a:pos x="1492" y="426"/>
              </a:cxn>
              <a:cxn ang="0">
                <a:pos x="1361" y="522"/>
              </a:cxn>
              <a:cxn ang="0">
                <a:pos x="1263" y="597"/>
              </a:cxn>
              <a:cxn ang="0">
                <a:pos x="1138" y="680"/>
              </a:cxn>
              <a:cxn ang="0">
                <a:pos x="982" y="769"/>
              </a:cxn>
              <a:cxn ang="0">
                <a:pos x="813" y="838"/>
              </a:cxn>
              <a:cxn ang="0">
                <a:pos x="1714" y="839"/>
              </a:cxn>
              <a:cxn ang="0">
                <a:pos x="1713" y="725"/>
              </a:cxn>
              <a:cxn ang="0">
                <a:pos x="2075" y="978"/>
              </a:cxn>
              <a:cxn ang="0">
                <a:pos x="1713" y="1230"/>
              </a:cxn>
              <a:cxn ang="0">
                <a:pos x="1715" y="1119"/>
              </a:cxn>
              <a:cxn ang="0">
                <a:pos x="802" y="1119"/>
              </a:cxn>
              <a:cxn ang="0">
                <a:pos x="976" y="1193"/>
              </a:cxn>
              <a:cxn ang="0">
                <a:pos x="1112" y="1263"/>
              </a:cxn>
              <a:cxn ang="0">
                <a:pos x="1238" y="1346"/>
              </a:cxn>
              <a:cxn ang="0">
                <a:pos x="1368" y="1443"/>
              </a:cxn>
              <a:cxn ang="0">
                <a:pos x="1470" y="1515"/>
              </a:cxn>
              <a:cxn ang="0">
                <a:pos x="1600" y="1624"/>
              </a:cxn>
              <a:cxn ang="0">
                <a:pos x="1679" y="1541"/>
              </a:cxn>
              <a:cxn ang="0">
                <a:pos x="1830" y="1963"/>
              </a:cxn>
              <a:cxn ang="0">
                <a:pos x="1379" y="1953"/>
              </a:cxn>
              <a:cxn ang="0">
                <a:pos x="1446" y="1848"/>
              </a:cxn>
              <a:cxn ang="0">
                <a:pos x="1319" y="1766"/>
              </a:cxn>
              <a:cxn ang="0">
                <a:pos x="1183" y="1670"/>
              </a:cxn>
              <a:cxn ang="0">
                <a:pos x="1058" y="1590"/>
              </a:cxn>
              <a:cxn ang="0">
                <a:pos x="944" y="1520"/>
              </a:cxn>
              <a:cxn ang="0">
                <a:pos x="835" y="1461"/>
              </a:cxn>
              <a:cxn ang="0">
                <a:pos x="721" y="1404"/>
              </a:cxn>
              <a:cxn ang="0">
                <a:pos x="580" y="1341"/>
              </a:cxn>
              <a:cxn ang="0">
                <a:pos x="436" y="1313"/>
              </a:cxn>
              <a:cxn ang="0">
                <a:pos x="0" y="1312"/>
              </a:cxn>
              <a:cxn ang="0">
                <a:pos x="0" y="656"/>
              </a:cxn>
              <a:cxn ang="0">
                <a:pos x="435" y="656"/>
              </a:cxn>
              <a:cxn ang="0">
                <a:pos x="580" y="627"/>
              </a:cxn>
              <a:cxn ang="0">
                <a:pos x="755" y="548"/>
              </a:cxn>
              <a:cxn ang="0">
                <a:pos x="870" y="484"/>
              </a:cxn>
              <a:cxn ang="0">
                <a:pos x="968" y="428"/>
              </a:cxn>
              <a:cxn ang="0">
                <a:pos x="1082" y="360"/>
              </a:cxn>
              <a:cxn ang="0">
                <a:pos x="1190" y="290"/>
              </a:cxn>
              <a:cxn ang="0">
                <a:pos x="1309" y="207"/>
              </a:cxn>
              <a:cxn ang="0">
                <a:pos x="1449" y="112"/>
              </a:cxn>
              <a:cxn ang="0">
                <a:pos x="1379" y="8"/>
              </a:cxn>
            </a:cxnLst>
            <a:rect l="0" t="0" r="r" b="b"/>
            <a:pathLst>
              <a:path w="2076" h="1964">
                <a:moveTo>
                  <a:pt x="1379" y="8"/>
                </a:moveTo>
                <a:lnTo>
                  <a:pt x="1827" y="0"/>
                </a:lnTo>
                <a:lnTo>
                  <a:pt x="1679" y="423"/>
                </a:lnTo>
                <a:lnTo>
                  <a:pt x="1600" y="332"/>
                </a:lnTo>
                <a:lnTo>
                  <a:pt x="1492" y="426"/>
                </a:lnTo>
                <a:lnTo>
                  <a:pt x="1361" y="522"/>
                </a:lnTo>
                <a:lnTo>
                  <a:pt x="1263" y="597"/>
                </a:lnTo>
                <a:lnTo>
                  <a:pt x="1138" y="680"/>
                </a:lnTo>
                <a:lnTo>
                  <a:pt x="982" y="769"/>
                </a:lnTo>
                <a:lnTo>
                  <a:pt x="813" y="838"/>
                </a:lnTo>
                <a:lnTo>
                  <a:pt x="1714" y="839"/>
                </a:lnTo>
                <a:lnTo>
                  <a:pt x="1713" y="725"/>
                </a:lnTo>
                <a:lnTo>
                  <a:pt x="2075" y="978"/>
                </a:lnTo>
                <a:lnTo>
                  <a:pt x="1713" y="1230"/>
                </a:lnTo>
                <a:lnTo>
                  <a:pt x="1715" y="1119"/>
                </a:lnTo>
                <a:lnTo>
                  <a:pt x="802" y="1119"/>
                </a:lnTo>
                <a:lnTo>
                  <a:pt x="976" y="1193"/>
                </a:lnTo>
                <a:lnTo>
                  <a:pt x="1112" y="1263"/>
                </a:lnTo>
                <a:lnTo>
                  <a:pt x="1238" y="1346"/>
                </a:lnTo>
                <a:lnTo>
                  <a:pt x="1368" y="1443"/>
                </a:lnTo>
                <a:lnTo>
                  <a:pt x="1470" y="1515"/>
                </a:lnTo>
                <a:lnTo>
                  <a:pt x="1600" y="1624"/>
                </a:lnTo>
                <a:lnTo>
                  <a:pt x="1679" y="1541"/>
                </a:lnTo>
                <a:lnTo>
                  <a:pt x="1830" y="1963"/>
                </a:lnTo>
                <a:lnTo>
                  <a:pt x="1379" y="1953"/>
                </a:lnTo>
                <a:lnTo>
                  <a:pt x="1446" y="1848"/>
                </a:lnTo>
                <a:lnTo>
                  <a:pt x="1319" y="1766"/>
                </a:lnTo>
                <a:lnTo>
                  <a:pt x="1183" y="1670"/>
                </a:lnTo>
                <a:lnTo>
                  <a:pt x="1058" y="1590"/>
                </a:lnTo>
                <a:lnTo>
                  <a:pt x="944" y="1520"/>
                </a:lnTo>
                <a:lnTo>
                  <a:pt x="835" y="1461"/>
                </a:lnTo>
                <a:lnTo>
                  <a:pt x="721" y="1404"/>
                </a:lnTo>
                <a:lnTo>
                  <a:pt x="580" y="1341"/>
                </a:lnTo>
                <a:lnTo>
                  <a:pt x="436" y="1313"/>
                </a:lnTo>
                <a:lnTo>
                  <a:pt x="0" y="1312"/>
                </a:lnTo>
                <a:lnTo>
                  <a:pt x="0" y="656"/>
                </a:lnTo>
                <a:lnTo>
                  <a:pt x="435" y="656"/>
                </a:lnTo>
                <a:lnTo>
                  <a:pt x="580" y="627"/>
                </a:lnTo>
                <a:lnTo>
                  <a:pt x="755" y="548"/>
                </a:lnTo>
                <a:lnTo>
                  <a:pt x="870" y="484"/>
                </a:lnTo>
                <a:lnTo>
                  <a:pt x="968" y="428"/>
                </a:lnTo>
                <a:lnTo>
                  <a:pt x="1082" y="360"/>
                </a:lnTo>
                <a:lnTo>
                  <a:pt x="1190" y="290"/>
                </a:lnTo>
                <a:lnTo>
                  <a:pt x="1309" y="207"/>
                </a:lnTo>
                <a:lnTo>
                  <a:pt x="1449" y="112"/>
                </a:lnTo>
                <a:lnTo>
                  <a:pt x="1379" y="8"/>
                </a:lnTo>
              </a:path>
            </a:pathLst>
          </a:custGeom>
          <a:solidFill>
            <a:schemeClr val="folHlink"/>
          </a:solidFill>
          <a:ln w="12700" cap="rnd" cmpd="sng">
            <a:noFill/>
            <a:prstDash val="solid"/>
            <a:round/>
            <a:headEnd type="none" w="med" len="med"/>
            <a:tailEnd type="none" w="med" len="med"/>
          </a:ln>
          <a:effectLst/>
        </p:spPr>
        <p:txBody>
          <a:bodyPr/>
          <a:lstStyle/>
          <a:p>
            <a:endParaRPr lang="en-US"/>
          </a:p>
        </p:txBody>
      </p:sp>
      <p:sp>
        <p:nvSpPr>
          <p:cNvPr id="47107" name="Rectangle 3"/>
          <p:cNvSpPr>
            <a:spLocks noChangeArrowheads="1"/>
          </p:cNvSpPr>
          <p:nvPr/>
        </p:nvSpPr>
        <p:spPr bwMode="auto">
          <a:xfrm>
            <a:off x="5124450" y="1685925"/>
            <a:ext cx="3633788" cy="1398588"/>
          </a:xfrm>
          <a:prstGeom prst="rect">
            <a:avLst/>
          </a:prstGeom>
          <a:gradFill rotWithShape="0">
            <a:gsLst>
              <a:gs pos="0">
                <a:srgbClr val="B2B2B2">
                  <a:gamma/>
                  <a:tint val="18039"/>
                  <a:invGamma/>
                </a:srgbClr>
              </a:gs>
              <a:gs pos="100000">
                <a:srgbClr val="B2B2B2"/>
              </a:gs>
            </a:gsLst>
            <a:lin ang="18900000" scaled="1"/>
          </a:gradFill>
          <a:ln w="57150">
            <a:solidFill>
              <a:schemeClr val="tx1"/>
            </a:solidFill>
            <a:miter lim="800000"/>
            <a:headEnd/>
            <a:tailEnd/>
          </a:ln>
          <a:effectLst/>
        </p:spPr>
        <p:txBody>
          <a:bodyPr lIns="90484" tIns="44448" rIns="90484" bIns="44448" anchor="ctr"/>
          <a:lstStyle/>
          <a:p>
            <a:pPr algn="ctr" eaLnBrk="0" hangingPunct="0">
              <a:spcBef>
                <a:spcPct val="20000"/>
              </a:spcBef>
            </a:pPr>
            <a:r>
              <a:rPr lang="en-US" sz="3200" b="1" dirty="0">
                <a:latin typeface="Times New Roman" pitchFamily="18" charset="0"/>
              </a:rPr>
              <a:t>Moral </a:t>
            </a:r>
          </a:p>
        </p:txBody>
      </p:sp>
      <p:sp>
        <p:nvSpPr>
          <p:cNvPr id="47108" name="Rectangle 4"/>
          <p:cNvSpPr>
            <a:spLocks noChangeArrowheads="1"/>
          </p:cNvSpPr>
          <p:nvPr/>
        </p:nvSpPr>
        <p:spPr bwMode="auto">
          <a:xfrm>
            <a:off x="5129213" y="5037138"/>
            <a:ext cx="3663950" cy="1400175"/>
          </a:xfrm>
          <a:prstGeom prst="rect">
            <a:avLst/>
          </a:prstGeom>
          <a:gradFill rotWithShape="0">
            <a:gsLst>
              <a:gs pos="0">
                <a:srgbClr val="B2B2B2">
                  <a:gamma/>
                  <a:tint val="18039"/>
                  <a:invGamma/>
                </a:srgbClr>
              </a:gs>
              <a:gs pos="100000">
                <a:srgbClr val="B2B2B2"/>
              </a:gs>
            </a:gsLst>
            <a:lin ang="18900000" scaled="1"/>
          </a:gradFill>
          <a:ln w="57150">
            <a:solidFill>
              <a:schemeClr val="tx1"/>
            </a:solidFill>
            <a:miter lim="800000"/>
            <a:headEnd/>
            <a:tailEnd/>
          </a:ln>
          <a:effectLst/>
        </p:spPr>
        <p:txBody>
          <a:bodyPr lIns="90484" tIns="44448" rIns="90484" bIns="44448" anchor="ctr"/>
          <a:lstStyle/>
          <a:p>
            <a:pPr algn="ctr" eaLnBrk="0" hangingPunct="0">
              <a:lnSpc>
                <a:spcPct val="95000"/>
              </a:lnSpc>
              <a:spcBef>
                <a:spcPct val="20000"/>
              </a:spcBef>
            </a:pPr>
            <a:r>
              <a:rPr lang="en-US" sz="3200" b="1" dirty="0" smtClean="0">
                <a:latin typeface="Times New Roman" pitchFamily="18" charset="0"/>
              </a:rPr>
              <a:t>Amoral</a:t>
            </a:r>
            <a:endParaRPr lang="en-US" sz="3200" b="1" dirty="0">
              <a:latin typeface="Times New Roman" pitchFamily="18" charset="0"/>
            </a:endParaRPr>
          </a:p>
        </p:txBody>
      </p:sp>
      <p:sp>
        <p:nvSpPr>
          <p:cNvPr id="47109" name="Rectangle 5"/>
          <p:cNvSpPr>
            <a:spLocks noChangeArrowheads="1"/>
          </p:cNvSpPr>
          <p:nvPr/>
        </p:nvSpPr>
        <p:spPr bwMode="auto">
          <a:xfrm>
            <a:off x="5129213" y="3324225"/>
            <a:ext cx="3678237" cy="1473200"/>
          </a:xfrm>
          <a:prstGeom prst="rect">
            <a:avLst/>
          </a:prstGeom>
          <a:gradFill rotWithShape="0">
            <a:gsLst>
              <a:gs pos="0">
                <a:srgbClr val="B2B2B2">
                  <a:gamma/>
                  <a:tint val="18039"/>
                  <a:invGamma/>
                </a:srgbClr>
              </a:gs>
              <a:gs pos="100000">
                <a:srgbClr val="B2B2B2"/>
              </a:gs>
            </a:gsLst>
            <a:lin ang="18900000" scaled="1"/>
          </a:gradFill>
          <a:ln w="57150">
            <a:solidFill>
              <a:schemeClr val="tx1"/>
            </a:solidFill>
            <a:miter lim="800000"/>
            <a:headEnd/>
            <a:tailEnd/>
          </a:ln>
          <a:effectLst/>
        </p:spPr>
        <p:txBody>
          <a:bodyPr lIns="90484" tIns="44448" rIns="90484" bIns="44448" anchor="ctr"/>
          <a:lstStyle/>
          <a:p>
            <a:pPr algn="ctr" eaLnBrk="0" hangingPunct="0">
              <a:spcBef>
                <a:spcPct val="20000"/>
              </a:spcBef>
            </a:pPr>
            <a:r>
              <a:rPr lang="en-US" sz="3200" b="1" dirty="0">
                <a:latin typeface="Times New Roman" pitchFamily="18" charset="0"/>
              </a:rPr>
              <a:t> </a:t>
            </a:r>
            <a:r>
              <a:rPr lang="en-US" sz="3200" b="1" dirty="0" smtClean="0">
                <a:latin typeface="Times New Roman" pitchFamily="18" charset="0"/>
              </a:rPr>
              <a:t>Immoral</a:t>
            </a:r>
            <a:endParaRPr lang="en-US" sz="3200" b="1" dirty="0">
              <a:latin typeface="Times New Roman" pitchFamily="18" charset="0"/>
            </a:endParaRPr>
          </a:p>
        </p:txBody>
      </p:sp>
      <p:sp>
        <p:nvSpPr>
          <p:cNvPr id="47110" name="Rectangle 6"/>
          <p:cNvSpPr>
            <a:spLocks noGrp="1" noChangeArrowheads="1"/>
          </p:cNvSpPr>
          <p:nvPr>
            <p:ph type="title"/>
          </p:nvPr>
        </p:nvSpPr>
        <p:spPr>
          <a:xfrm>
            <a:off x="1676400" y="107950"/>
            <a:ext cx="7156450" cy="1143000"/>
          </a:xfrm>
        </p:spPr>
        <p:txBody>
          <a:bodyPr>
            <a:normAutofit/>
          </a:bodyPr>
          <a:lstStyle/>
          <a:p>
            <a:pPr defTabSz="809625"/>
            <a:r>
              <a:rPr lang="en-US" sz="4000" dirty="0"/>
              <a:t>Three  Categories  of </a:t>
            </a:r>
            <a:r>
              <a:rPr lang="en-US" sz="4000" dirty="0" smtClean="0"/>
              <a:t>Morality</a:t>
            </a:r>
            <a:endParaRPr lang="en-US" sz="4000" dirty="0"/>
          </a:p>
        </p:txBody>
      </p:sp>
      <p:sp>
        <p:nvSpPr>
          <p:cNvPr id="47111" name="Rectangle 7"/>
          <p:cNvSpPr>
            <a:spLocks noChangeArrowheads="1"/>
          </p:cNvSpPr>
          <p:nvPr/>
        </p:nvSpPr>
        <p:spPr bwMode="auto">
          <a:xfrm>
            <a:off x="612775" y="2624138"/>
            <a:ext cx="2370138" cy="2863850"/>
          </a:xfrm>
          <a:prstGeom prst="rect">
            <a:avLst/>
          </a:prstGeom>
          <a:gradFill rotWithShape="1">
            <a:gsLst>
              <a:gs pos="0">
                <a:srgbClr val="F0F0F2"/>
              </a:gs>
              <a:gs pos="100000">
                <a:srgbClr val="F0F0F2">
                  <a:gamma/>
                  <a:shade val="85882"/>
                  <a:invGamma/>
                </a:srgbClr>
              </a:gs>
            </a:gsLst>
            <a:path path="rect">
              <a:fillToRect t="100000" r="100000"/>
            </a:path>
          </a:gradFill>
          <a:ln w="57150">
            <a:solidFill>
              <a:schemeClr val="tx1"/>
            </a:solidFill>
            <a:miter lim="800000"/>
            <a:headEnd/>
            <a:tailEnd/>
          </a:ln>
          <a:effectLst/>
        </p:spPr>
        <p:txBody>
          <a:bodyPr lIns="103236" tIns="51618" rIns="103236" bIns="51618" anchor="ctr"/>
          <a:lstStyle/>
          <a:p>
            <a:pPr algn="ctr">
              <a:lnSpc>
                <a:spcPct val="110000"/>
              </a:lnSpc>
            </a:pPr>
            <a:r>
              <a:rPr lang="en-US" sz="3200" b="1" dirty="0" smtClean="0">
                <a:latin typeface="Times New Roman" pitchFamily="18" charset="0"/>
              </a:rPr>
              <a:t>Ethical </a:t>
            </a:r>
            <a:r>
              <a:rPr lang="en-US" sz="3200" b="1" dirty="0">
                <a:latin typeface="Times New Roman" pitchFamily="18" charset="0"/>
              </a:rPr>
              <a:t>and moral principles</a:t>
            </a:r>
          </a:p>
        </p:txBody>
      </p:sp>
      <p:sp>
        <p:nvSpPr>
          <p:cNvPr id="8" name="Line Callout 3 (Border and Accent Bar) 7"/>
          <p:cNvSpPr/>
          <p:nvPr/>
        </p:nvSpPr>
        <p:spPr>
          <a:xfrm>
            <a:off x="2057400" y="5029200"/>
            <a:ext cx="2286000" cy="1295400"/>
          </a:xfrm>
          <a:prstGeom prst="accentBorderCallout3">
            <a:avLst>
              <a:gd name="adj1" fmla="val 18750"/>
              <a:gd name="adj2" fmla="val -8333"/>
              <a:gd name="adj3" fmla="val 18750"/>
              <a:gd name="adj4" fmla="val -16667"/>
              <a:gd name="adj5" fmla="val 100000"/>
              <a:gd name="adj6" fmla="val -16667"/>
              <a:gd name="adj7" fmla="val 105690"/>
              <a:gd name="adj8" fmla="val 17731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663300"/>
                </a:solidFill>
              </a:rPr>
              <a:t>Intentionally Amoral </a:t>
            </a:r>
            <a:r>
              <a:rPr lang="en-US" b="1" dirty="0" err="1" smtClean="0">
                <a:solidFill>
                  <a:srgbClr val="663300"/>
                </a:solidFill>
              </a:rPr>
              <a:t>vs</a:t>
            </a:r>
            <a:endParaRPr lang="en-US" b="1" dirty="0" smtClean="0">
              <a:solidFill>
                <a:srgbClr val="663300"/>
              </a:solidFill>
            </a:endParaRPr>
          </a:p>
          <a:p>
            <a:pPr algn="ctr"/>
            <a:r>
              <a:rPr lang="en-US" b="1" dirty="0" smtClean="0">
                <a:solidFill>
                  <a:srgbClr val="663300"/>
                </a:solidFill>
              </a:rPr>
              <a:t>Unintentionally Amoral</a:t>
            </a:r>
            <a:endParaRPr lang="en-US" b="1" dirty="0">
              <a:solidFill>
                <a:srgbClr val="663300"/>
              </a:solidFill>
            </a:endParaRPr>
          </a:p>
        </p:txBody>
      </p:sp>
    </p:spTree>
  </p:cSld>
  <p:clrMapOvr>
    <a:masterClrMapping/>
  </p:clrMapOvr>
  <p:transition>
    <p:random/>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311C498D-B9BA-4A36-93FB-2AF0609D1C4D}" type="datetime1">
              <a:rPr lang="en-US"/>
              <a:pPr>
                <a:defRPr/>
              </a:pPr>
              <a:t>2/16/2016</a:t>
            </a:fld>
            <a:endParaRPr lang="en-US"/>
          </a:p>
        </p:txBody>
      </p:sp>
      <p:sp>
        <p:nvSpPr>
          <p:cNvPr id="5" name="Footer Placeholder 4"/>
          <p:cNvSpPr>
            <a:spLocks noGrp="1"/>
          </p:cNvSpPr>
          <p:nvPr>
            <p:ph type="ftr" sz="quarter" idx="11"/>
          </p:nvPr>
        </p:nvSpPr>
        <p:spPr/>
        <p:txBody>
          <a:bodyPr/>
          <a:lstStyle/>
          <a:p>
            <a:pPr>
              <a:defRPr/>
            </a:pPr>
            <a:r>
              <a:rPr lang="en-US"/>
              <a:t>Ethics  in Management</a:t>
            </a:r>
          </a:p>
        </p:txBody>
      </p:sp>
      <p:sp>
        <p:nvSpPr>
          <p:cNvPr id="6" name="Slide Number Placeholder 5"/>
          <p:cNvSpPr>
            <a:spLocks noGrp="1"/>
          </p:cNvSpPr>
          <p:nvPr>
            <p:ph type="sldNum" sz="quarter" idx="12"/>
          </p:nvPr>
        </p:nvSpPr>
        <p:spPr/>
        <p:txBody>
          <a:bodyPr/>
          <a:lstStyle/>
          <a:p>
            <a:pPr>
              <a:defRPr/>
            </a:pPr>
            <a:fld id="{41A35311-F17C-4E45-AE66-7847E5B67F3E}" type="slidenum">
              <a:rPr lang="en-US"/>
              <a:pPr>
                <a:defRPr/>
              </a:pPr>
              <a:t>27</a:t>
            </a:fld>
            <a:endParaRPr lang="en-US"/>
          </a:p>
        </p:txBody>
      </p:sp>
      <p:sp>
        <p:nvSpPr>
          <p:cNvPr id="99333" name="Rectangle 7"/>
          <p:cNvSpPr>
            <a:spLocks noGrp="1" noChangeArrowheads="1"/>
          </p:cNvSpPr>
          <p:nvPr>
            <p:ph type="title"/>
          </p:nvPr>
        </p:nvSpPr>
        <p:spPr/>
        <p:txBody>
          <a:bodyPr/>
          <a:lstStyle/>
          <a:p>
            <a:pPr eaLnBrk="1" hangingPunct="1"/>
            <a:r>
              <a:rPr lang="en-US" smtClean="0"/>
              <a:t>Levels of Moral Development</a:t>
            </a:r>
          </a:p>
        </p:txBody>
      </p:sp>
      <p:graphicFrame>
        <p:nvGraphicFramePr>
          <p:cNvPr id="9" name="Content Placeholder 8"/>
          <p:cNvGraphicFramePr>
            <a:graphicFrameLocks noGrp="1"/>
          </p:cNvGraphicFramePr>
          <p:nvPr>
            <p:ph idx="1"/>
          </p:nvPr>
        </p:nvGraphicFramePr>
        <p:xfrm>
          <a:off x="1435100" y="1447800"/>
          <a:ext cx="7499350" cy="480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Footer Placeholder 2"/>
          <p:cNvSpPr>
            <a:spLocks noGrp="1"/>
          </p:cNvSpPr>
          <p:nvPr>
            <p:ph type="ftr" sz="quarter" idx="11"/>
          </p:nvPr>
        </p:nvSpPr>
        <p:spPr>
          <a:xfrm>
            <a:off x="457200" y="6248400"/>
            <a:ext cx="2133600" cy="457200"/>
          </a:xfrm>
        </p:spPr>
        <p:txBody>
          <a:bodyPr/>
          <a:lstStyle/>
          <a:p>
            <a:pPr algn="l">
              <a:defRPr/>
            </a:pPr>
            <a:r>
              <a:rPr lang="en-US"/>
              <a:t>© 2007 Prentice Hall, Inc. All rights reserved. </a:t>
            </a:r>
          </a:p>
        </p:txBody>
      </p:sp>
      <p:sp>
        <p:nvSpPr>
          <p:cNvPr id="8" name="Slide Number Placeholder 3"/>
          <p:cNvSpPr>
            <a:spLocks noGrp="1"/>
          </p:cNvSpPr>
          <p:nvPr>
            <p:ph type="sldNum" sz="quarter" idx="12"/>
          </p:nvPr>
        </p:nvSpPr>
        <p:spPr>
          <a:xfrm>
            <a:off x="3124200" y="6248400"/>
            <a:ext cx="2895600" cy="457200"/>
          </a:xfrm>
        </p:spPr>
        <p:txBody>
          <a:bodyPr/>
          <a:lstStyle/>
          <a:p>
            <a:pPr algn="ctr">
              <a:defRPr/>
            </a:pPr>
            <a:r>
              <a:rPr lang="en-US"/>
              <a:t>5–</a:t>
            </a:r>
            <a:fld id="{73E5445C-17A8-4EC3-9ADF-16B1F175E7DC}" type="slidenum">
              <a:rPr lang="en-US"/>
              <a:pPr algn="ctr">
                <a:defRPr/>
              </a:pPr>
              <a:t>28</a:t>
            </a:fld>
            <a:endParaRPr lang="en-US"/>
          </a:p>
        </p:txBody>
      </p:sp>
      <p:sp>
        <p:nvSpPr>
          <p:cNvPr id="119812" name="Rectangle 2"/>
          <p:cNvSpPr>
            <a:spLocks noGrp="1" noChangeArrowheads="1"/>
          </p:cNvSpPr>
          <p:nvPr>
            <p:ph type="title"/>
          </p:nvPr>
        </p:nvSpPr>
        <p:spPr>
          <a:xfrm>
            <a:off x="533400" y="0"/>
            <a:ext cx="8077200" cy="860425"/>
          </a:xfrm>
        </p:spPr>
        <p:txBody>
          <a:bodyPr/>
          <a:lstStyle/>
          <a:p>
            <a:pPr marL="1376363" indent="-1376363"/>
            <a:r>
              <a:rPr lang="en-US" sz="3600" dirty="0" smtClean="0">
                <a:solidFill>
                  <a:schemeClr val="tx1"/>
                </a:solidFill>
              </a:rPr>
              <a:t>	Stages of Moral Development</a:t>
            </a:r>
          </a:p>
        </p:txBody>
      </p:sp>
      <p:sp>
        <p:nvSpPr>
          <p:cNvPr id="119813" name="Line 3"/>
          <p:cNvSpPr>
            <a:spLocks noChangeShapeType="1"/>
          </p:cNvSpPr>
          <p:nvPr/>
        </p:nvSpPr>
        <p:spPr bwMode="auto">
          <a:xfrm>
            <a:off x="609600" y="882650"/>
            <a:ext cx="7924800" cy="0"/>
          </a:xfrm>
          <a:prstGeom prst="line">
            <a:avLst/>
          </a:prstGeom>
          <a:noFill/>
          <a:ln w="19050">
            <a:solidFill>
              <a:srgbClr val="996633"/>
            </a:solidFill>
            <a:round/>
            <a:headEnd/>
            <a:tailEnd/>
          </a:ln>
        </p:spPr>
        <p:txBody>
          <a:bodyPr wrap="none"/>
          <a:lstStyle/>
          <a:p>
            <a:endParaRPr lang="en-US"/>
          </a:p>
        </p:txBody>
      </p:sp>
      <p:sp>
        <p:nvSpPr>
          <p:cNvPr id="119814" name="Line 4"/>
          <p:cNvSpPr>
            <a:spLocks noChangeShapeType="1"/>
          </p:cNvSpPr>
          <p:nvPr/>
        </p:nvSpPr>
        <p:spPr bwMode="auto">
          <a:xfrm>
            <a:off x="609600" y="479425"/>
            <a:ext cx="7924800" cy="0"/>
          </a:xfrm>
          <a:prstGeom prst="line">
            <a:avLst/>
          </a:prstGeom>
          <a:noFill/>
          <a:ln w="19050">
            <a:solidFill>
              <a:srgbClr val="996633"/>
            </a:solidFill>
            <a:round/>
            <a:headEnd/>
            <a:tailEnd/>
          </a:ln>
        </p:spPr>
        <p:txBody>
          <a:bodyPr wrap="none"/>
          <a:lstStyle/>
          <a:p>
            <a:endParaRPr lang="en-US"/>
          </a:p>
        </p:txBody>
      </p:sp>
      <p:pic>
        <p:nvPicPr>
          <p:cNvPr id="119815" name="Picture 5"/>
          <p:cNvPicPr>
            <a:picLocks noChangeAspect="1" noChangeArrowheads="1"/>
          </p:cNvPicPr>
          <p:nvPr/>
        </p:nvPicPr>
        <p:blipFill>
          <a:blip r:embed="rId3" cstate="print"/>
          <a:srcRect/>
          <a:stretch>
            <a:fillRect/>
          </a:stretch>
        </p:blipFill>
        <p:spPr bwMode="auto">
          <a:xfrm>
            <a:off x="0" y="838200"/>
            <a:ext cx="9144000" cy="57912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9394" name="Picture 2" descr="http://www.sidewaysthoughts.com/blog/wp-content/uploads/2014/03/Kohlbergs_Stages-710x577.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 are ethics?</a:t>
            </a:r>
            <a:endParaRPr lang="en-US" dirty="0"/>
          </a:p>
        </p:txBody>
      </p:sp>
      <p:sp>
        <p:nvSpPr>
          <p:cNvPr id="3" name="Content Placeholder 2"/>
          <p:cNvSpPr>
            <a:spLocks noGrp="1"/>
          </p:cNvSpPr>
          <p:nvPr>
            <p:ph idx="1"/>
          </p:nvPr>
        </p:nvSpPr>
        <p:spPr/>
        <p:txBody>
          <a:bodyPr/>
          <a:lstStyle/>
          <a:p>
            <a:endParaRPr lang="en-US" dirty="0" smtClean="0"/>
          </a:p>
          <a:p>
            <a:endParaRPr lang="en-US" dirty="0" smtClean="0"/>
          </a:p>
          <a:p>
            <a:endParaRPr lang="en-US" dirty="0" smtClean="0"/>
          </a:p>
          <a:p>
            <a:endParaRPr lang="en-US" dirty="0" smtClean="0"/>
          </a:p>
          <a:p>
            <a:endParaRPr lang="en-US" dirty="0" smtClean="0"/>
          </a:p>
        </p:txBody>
      </p:sp>
      <p:sp>
        <p:nvSpPr>
          <p:cNvPr id="4" name="Date Placeholder 3"/>
          <p:cNvSpPr>
            <a:spLocks noGrp="1"/>
          </p:cNvSpPr>
          <p:nvPr>
            <p:ph type="dt" sz="half" idx="10"/>
          </p:nvPr>
        </p:nvSpPr>
        <p:spPr/>
        <p:txBody>
          <a:bodyPr/>
          <a:lstStyle/>
          <a:p>
            <a:pPr>
              <a:defRPr/>
            </a:pPr>
            <a:fld id="{FE0B8B24-129F-435B-8C54-57EB03409035}" type="datetime1">
              <a:rPr lang="en-US" smtClean="0"/>
              <a:pPr>
                <a:defRPr/>
              </a:pPr>
              <a:t>2/16/2016</a:t>
            </a:fld>
            <a:endParaRPr lang="en-US"/>
          </a:p>
        </p:txBody>
      </p:sp>
      <p:sp>
        <p:nvSpPr>
          <p:cNvPr id="5" name="Footer Placeholder 4"/>
          <p:cNvSpPr>
            <a:spLocks noGrp="1"/>
          </p:cNvSpPr>
          <p:nvPr>
            <p:ph type="ftr" sz="quarter" idx="11"/>
          </p:nvPr>
        </p:nvSpPr>
        <p:spPr/>
        <p:txBody>
          <a:bodyPr/>
          <a:lstStyle/>
          <a:p>
            <a:pPr>
              <a:defRPr/>
            </a:pPr>
            <a:r>
              <a:rPr lang="en-US" dirty="0" smtClean="0"/>
              <a:t>Ethics  in Management</a:t>
            </a:r>
            <a:endParaRPr lang="en-US" dirty="0"/>
          </a:p>
        </p:txBody>
      </p:sp>
      <p:sp>
        <p:nvSpPr>
          <p:cNvPr id="6" name="Slide Number Placeholder 5"/>
          <p:cNvSpPr>
            <a:spLocks noGrp="1"/>
          </p:cNvSpPr>
          <p:nvPr>
            <p:ph type="sldNum" sz="quarter" idx="12"/>
          </p:nvPr>
        </p:nvSpPr>
        <p:spPr/>
        <p:txBody>
          <a:bodyPr/>
          <a:lstStyle/>
          <a:p>
            <a:pPr>
              <a:defRPr/>
            </a:pPr>
            <a:fld id="{535425EF-C8B4-41E9-9669-21C6BED78413}" type="slidenum">
              <a:rPr lang="en-US" smtClean="0"/>
              <a:pPr>
                <a:defRPr/>
              </a:pPr>
              <a:t>3</a:t>
            </a:fld>
            <a:endParaRPr lang="en-US"/>
          </a:p>
        </p:txBody>
      </p:sp>
      <p:graphicFrame>
        <p:nvGraphicFramePr>
          <p:cNvPr id="7" name="Diagram 6"/>
          <p:cNvGraphicFramePr/>
          <p:nvPr/>
        </p:nvGraphicFramePr>
        <p:xfrm>
          <a:off x="1371600" y="1295400"/>
          <a:ext cx="6934200" cy="4038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descr="http://media-cache-ec0.pinimg.com/736x/cb/21/9e/cb219ed5d88de8e04c0509c7edb41a02.jpg"/>
          <p:cNvPicPr>
            <a:picLocks noChangeAspect="1" noChangeArrowheads="1"/>
          </p:cNvPicPr>
          <p:nvPr/>
        </p:nvPicPr>
        <p:blipFill>
          <a:blip r:embed="rId2" cstate="print"/>
          <a:srcRect t="12222" r="33333"/>
          <a:stretch>
            <a:fillRect/>
          </a:stretch>
        </p:blipFill>
        <p:spPr bwMode="auto">
          <a:xfrm>
            <a:off x="0" y="838200"/>
            <a:ext cx="8991600" cy="6019800"/>
          </a:xfrm>
          <a:prstGeom prst="rect">
            <a:avLst/>
          </a:prstGeom>
          <a:noFill/>
        </p:spPr>
      </p:pic>
      <p:sp>
        <p:nvSpPr>
          <p:cNvPr id="3" name="Title 2"/>
          <p:cNvSpPr>
            <a:spLocks noGrp="1"/>
          </p:cNvSpPr>
          <p:nvPr>
            <p:ph type="title"/>
          </p:nvPr>
        </p:nvSpPr>
        <p:spPr>
          <a:xfrm>
            <a:off x="1371600" y="0"/>
            <a:ext cx="7498080" cy="1143000"/>
          </a:xfrm>
        </p:spPr>
        <p:txBody>
          <a:bodyPr/>
          <a:lstStyle/>
          <a:p>
            <a:r>
              <a:rPr lang="en-US" dirty="0" smtClean="0"/>
              <a:t>Stages of Moral Development</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5"/>
          <p:cNvSpPr>
            <a:spLocks noGrp="1" noChangeArrowheads="1"/>
          </p:cNvSpPr>
          <p:nvPr>
            <p:ph type="title"/>
          </p:nvPr>
        </p:nvSpPr>
        <p:spPr>
          <a:xfrm>
            <a:off x="457200" y="274638"/>
            <a:ext cx="8229600" cy="1173162"/>
          </a:xfrm>
        </p:spPr>
        <p:style>
          <a:lnRef idx="1">
            <a:schemeClr val="accent1"/>
          </a:lnRef>
          <a:fillRef idx="2">
            <a:schemeClr val="accent1"/>
          </a:fillRef>
          <a:effectRef idx="1">
            <a:schemeClr val="accent1"/>
          </a:effectRef>
          <a:fontRef idx="minor">
            <a:schemeClr val="dk1"/>
          </a:fontRef>
        </p:style>
        <p:txBody>
          <a:bodyPr/>
          <a:lstStyle/>
          <a:p>
            <a:pPr eaLnBrk="1" hangingPunct="1"/>
            <a:r>
              <a:rPr lang="en-US" sz="3200" b="1" u="sng" smtClean="0">
                <a:solidFill>
                  <a:srgbClr val="000000"/>
                </a:solidFill>
              </a:rPr>
              <a:t/>
            </a:r>
            <a:br>
              <a:rPr lang="en-US" sz="3200" b="1" u="sng" smtClean="0">
                <a:solidFill>
                  <a:srgbClr val="000000"/>
                </a:solidFill>
              </a:rPr>
            </a:br>
            <a:r>
              <a:rPr lang="en-US" sz="3200" b="1" smtClean="0">
                <a:solidFill>
                  <a:srgbClr val="000000"/>
                </a:solidFill>
              </a:rPr>
              <a:t>Stage 1: Fear of Punishment</a:t>
            </a:r>
            <a:br>
              <a:rPr lang="en-US" sz="3200" b="1" smtClean="0">
                <a:solidFill>
                  <a:srgbClr val="000000"/>
                </a:solidFill>
              </a:rPr>
            </a:br>
            <a:endParaRPr lang="en-US" sz="3200" b="1" smtClean="0">
              <a:solidFill>
                <a:srgbClr val="000000"/>
              </a:solidFill>
            </a:endParaRPr>
          </a:p>
        </p:txBody>
      </p:sp>
      <p:sp>
        <p:nvSpPr>
          <p:cNvPr id="25603" name="Rectangle 3"/>
          <p:cNvSpPr>
            <a:spLocks noGrp="1" noChangeArrowheads="1"/>
          </p:cNvSpPr>
          <p:nvPr>
            <p:ph type="body" idx="1"/>
          </p:nvPr>
        </p:nvSpPr>
        <p:spPr>
          <a:xfrm>
            <a:off x="457200" y="1676400"/>
            <a:ext cx="8229600" cy="4449763"/>
          </a:xfrm>
          <a:solidFill>
            <a:schemeClr val="bg2">
              <a:lumMod val="60000"/>
              <a:lumOff val="40000"/>
            </a:schemeClr>
          </a:solidFill>
        </p:spPr>
        <p:txBody>
          <a:bodyPr/>
          <a:lstStyle/>
          <a:p>
            <a:pPr eaLnBrk="1" hangingPunct="1">
              <a:lnSpc>
                <a:spcPct val="80000"/>
              </a:lnSpc>
              <a:buFontTx/>
              <a:buBlip>
                <a:blip r:embed="rId2"/>
              </a:buBlip>
            </a:pPr>
            <a:endParaRPr lang="en-US" smtClean="0">
              <a:solidFill>
                <a:srgbClr val="000000"/>
              </a:solidFill>
            </a:endParaRPr>
          </a:p>
          <a:p>
            <a:pPr eaLnBrk="1" hangingPunct="1">
              <a:lnSpc>
                <a:spcPct val="80000"/>
              </a:lnSpc>
              <a:buFontTx/>
              <a:buBlip>
                <a:blip r:embed="rId2"/>
              </a:buBlip>
            </a:pPr>
            <a:r>
              <a:rPr lang="en-US" smtClean="0">
                <a:solidFill>
                  <a:srgbClr val="000000"/>
                </a:solidFill>
              </a:rPr>
              <a:t>Not law or justice, but cost to me</a:t>
            </a:r>
          </a:p>
          <a:p>
            <a:pPr eaLnBrk="1" hangingPunct="1">
              <a:lnSpc>
                <a:spcPct val="80000"/>
              </a:lnSpc>
              <a:buFontTx/>
              <a:buBlip>
                <a:blip r:embed="rId2"/>
              </a:buBlip>
            </a:pPr>
            <a:endParaRPr lang="en-US" smtClean="0">
              <a:solidFill>
                <a:srgbClr val="000000"/>
              </a:solidFill>
            </a:endParaRPr>
          </a:p>
          <a:p>
            <a:pPr eaLnBrk="1" hangingPunct="1">
              <a:lnSpc>
                <a:spcPct val="80000"/>
              </a:lnSpc>
              <a:buFontTx/>
              <a:buBlip>
                <a:blip r:embed="rId2"/>
              </a:buBlip>
            </a:pPr>
            <a:r>
              <a:rPr lang="en-US" smtClean="0">
                <a:solidFill>
                  <a:srgbClr val="000000"/>
                </a:solidFill>
              </a:rPr>
              <a:t>Conscience = self-protection</a:t>
            </a:r>
          </a:p>
          <a:p>
            <a:pPr eaLnBrk="1" hangingPunct="1">
              <a:lnSpc>
                <a:spcPct val="80000"/>
              </a:lnSpc>
              <a:buFontTx/>
              <a:buNone/>
            </a:pPr>
            <a:endParaRPr lang="en-US" smtClean="0">
              <a:solidFill>
                <a:srgbClr val="000000"/>
              </a:solidFill>
            </a:endParaRPr>
          </a:p>
          <a:p>
            <a:pPr eaLnBrk="1" hangingPunct="1">
              <a:lnSpc>
                <a:spcPct val="80000"/>
              </a:lnSpc>
              <a:buFontTx/>
              <a:buNone/>
            </a:pPr>
            <a:endParaRPr lang="en-US" sz="900" smtClean="0"/>
          </a:p>
        </p:txBody>
      </p:sp>
      <p:sp>
        <p:nvSpPr>
          <p:cNvPr id="19460" name="Slide Number Placeholder 5"/>
          <p:cNvSpPr>
            <a:spLocks noGrp="1"/>
          </p:cNvSpPr>
          <p:nvPr>
            <p:ph type="sldNum" sz="quarter" idx="12"/>
          </p:nvPr>
        </p:nvSpPr>
        <p:spPr>
          <a:noFill/>
        </p:spPr>
        <p:txBody>
          <a:bodyPr/>
          <a:lstStyle/>
          <a:p>
            <a:fld id="{FD58211F-303C-492F-B664-3160D2ABC8C2}" type="slidenum">
              <a:rPr lang="en-US" smtClean="0">
                <a:latin typeface="Arial" pitchFamily="34" charset="0"/>
              </a:rPr>
              <a:pPr/>
              <a:t>31</a:t>
            </a:fld>
            <a:endParaRPr lang="en-US" smtClean="0">
              <a:latin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8" presetClass="entr" presetSubtype="0" accel="100000" fill="hold" grpId="0" nodeType="clickEffect">
                                  <p:stCondLst>
                                    <p:cond delay="0"/>
                                  </p:stCondLst>
                                  <p:childTnLst>
                                    <p:set>
                                      <p:cBhvr>
                                        <p:cTn id="6" dur="1" fill="hold">
                                          <p:stCondLst>
                                            <p:cond delay="0"/>
                                          </p:stCondLst>
                                        </p:cTn>
                                        <p:tgtEl>
                                          <p:spTgt spid="25603">
                                            <p:bg/>
                                          </p:spTgt>
                                        </p:tgtEl>
                                        <p:attrNameLst>
                                          <p:attrName>style.visibility</p:attrName>
                                        </p:attrNameLst>
                                      </p:cBhvr>
                                      <p:to>
                                        <p:strVal val="visible"/>
                                      </p:to>
                                    </p:set>
                                    <p:anim calcmode="lin" valueType="num">
                                      <p:cBhvr>
                                        <p:cTn id="7" dur="1000" fill="hold"/>
                                        <p:tgtEl>
                                          <p:spTgt spid="25603">
                                            <p:bg/>
                                          </p:spTgt>
                                        </p:tgtEl>
                                        <p:attrNameLst>
                                          <p:attrName>ppt_w</p:attrName>
                                        </p:attrNameLst>
                                      </p:cBhvr>
                                      <p:tavLst>
                                        <p:tav tm="0">
                                          <p:val>
                                            <p:strVal val="#ppt_w*2.5"/>
                                          </p:val>
                                        </p:tav>
                                        <p:tav tm="100000">
                                          <p:val>
                                            <p:strVal val="#ppt_w"/>
                                          </p:val>
                                        </p:tav>
                                      </p:tavLst>
                                    </p:anim>
                                    <p:anim calcmode="lin" valueType="num">
                                      <p:cBhvr>
                                        <p:cTn id="8" dur="1000" fill="hold"/>
                                        <p:tgtEl>
                                          <p:spTgt spid="25603">
                                            <p:bg/>
                                          </p:spTgt>
                                        </p:tgtEl>
                                        <p:attrNameLst>
                                          <p:attrName>ppt_h</p:attrName>
                                        </p:attrNameLst>
                                      </p:cBhvr>
                                      <p:tavLst>
                                        <p:tav tm="0">
                                          <p:val>
                                            <p:strVal val="#ppt_h*0.01"/>
                                          </p:val>
                                        </p:tav>
                                        <p:tav tm="100000">
                                          <p:val>
                                            <p:strVal val="#ppt_h"/>
                                          </p:val>
                                        </p:tav>
                                      </p:tavLst>
                                    </p:anim>
                                    <p:anim calcmode="lin" valueType="num">
                                      <p:cBhvr>
                                        <p:cTn id="9" dur="1000" fill="hold"/>
                                        <p:tgtEl>
                                          <p:spTgt spid="25603">
                                            <p:bg/>
                                          </p:spTgt>
                                        </p:tgtEl>
                                        <p:attrNameLst>
                                          <p:attrName>ppt_x</p:attrName>
                                        </p:attrNameLst>
                                      </p:cBhvr>
                                      <p:tavLst>
                                        <p:tav tm="0">
                                          <p:val>
                                            <p:strVal val="#ppt_x"/>
                                          </p:val>
                                        </p:tav>
                                        <p:tav tm="100000">
                                          <p:val>
                                            <p:strVal val="#ppt_x"/>
                                          </p:val>
                                        </p:tav>
                                      </p:tavLst>
                                    </p:anim>
                                    <p:anim calcmode="lin" valueType="num">
                                      <p:cBhvr>
                                        <p:cTn id="10" dur="1000" fill="hold"/>
                                        <p:tgtEl>
                                          <p:spTgt spid="25603">
                                            <p:bg/>
                                          </p:spTgt>
                                        </p:tgtEl>
                                        <p:attrNameLst>
                                          <p:attrName>ppt_y</p:attrName>
                                        </p:attrNameLst>
                                      </p:cBhvr>
                                      <p:tavLst>
                                        <p:tav tm="0">
                                          <p:val>
                                            <p:strVal val="#ppt_h+1"/>
                                          </p:val>
                                        </p:tav>
                                        <p:tav tm="100000">
                                          <p:val>
                                            <p:strVal val="#ppt_y"/>
                                          </p:val>
                                        </p:tav>
                                      </p:tavLst>
                                    </p:anim>
                                    <p:animEffect transition="in" filter="fade">
                                      <p:cBhvr>
                                        <p:cTn id="11" dur="1000"/>
                                        <p:tgtEl>
                                          <p:spTgt spid="25603">
                                            <p:bg/>
                                          </p:spTgt>
                                        </p:tgtEl>
                                      </p:cBhvr>
                                    </p:animEffect>
                                  </p:childTnLst>
                                </p:cTn>
                              </p:par>
                            </p:childTnLst>
                          </p:cTn>
                        </p:par>
                      </p:childTnLst>
                    </p:cTn>
                  </p:par>
                  <p:par>
                    <p:cTn id="12" fill="hold">
                      <p:stCondLst>
                        <p:cond delay="indefinite"/>
                      </p:stCondLst>
                      <p:childTnLst>
                        <p:par>
                          <p:cTn id="13" fill="hold">
                            <p:stCondLst>
                              <p:cond delay="0"/>
                            </p:stCondLst>
                            <p:childTnLst>
                              <p:par>
                                <p:cTn id="14" presetID="58" presetClass="entr" presetSubtype="0" accel="100000" fill="hold" grpId="0" nodeType="clickEffect">
                                  <p:stCondLst>
                                    <p:cond delay="0"/>
                                  </p:stCondLst>
                                  <p:childTnLst>
                                    <p:set>
                                      <p:cBhvr>
                                        <p:cTn id="15" dur="1" fill="hold">
                                          <p:stCondLst>
                                            <p:cond delay="0"/>
                                          </p:stCondLst>
                                        </p:cTn>
                                        <p:tgtEl>
                                          <p:spTgt spid="25603">
                                            <p:txEl>
                                              <p:pRg st="1" end="1"/>
                                            </p:txEl>
                                          </p:spTgt>
                                        </p:tgtEl>
                                        <p:attrNameLst>
                                          <p:attrName>style.visibility</p:attrName>
                                        </p:attrNameLst>
                                      </p:cBhvr>
                                      <p:to>
                                        <p:strVal val="visible"/>
                                      </p:to>
                                    </p:set>
                                    <p:anim calcmode="lin" valueType="num">
                                      <p:cBhvr>
                                        <p:cTn id="16" dur="2000" fill="hold"/>
                                        <p:tgtEl>
                                          <p:spTgt spid="25603">
                                            <p:txEl>
                                              <p:pRg st="1" end="1"/>
                                            </p:txEl>
                                          </p:spTgt>
                                        </p:tgtEl>
                                        <p:attrNameLst>
                                          <p:attrName>ppt_w</p:attrName>
                                        </p:attrNameLst>
                                      </p:cBhvr>
                                      <p:tavLst>
                                        <p:tav tm="0">
                                          <p:val>
                                            <p:strVal val="#ppt_w*2.5"/>
                                          </p:val>
                                        </p:tav>
                                        <p:tav tm="100000">
                                          <p:val>
                                            <p:strVal val="#ppt_w"/>
                                          </p:val>
                                        </p:tav>
                                      </p:tavLst>
                                    </p:anim>
                                    <p:anim calcmode="lin" valueType="num">
                                      <p:cBhvr>
                                        <p:cTn id="17" dur="2000" fill="hold"/>
                                        <p:tgtEl>
                                          <p:spTgt spid="25603">
                                            <p:txEl>
                                              <p:pRg st="1" end="1"/>
                                            </p:txEl>
                                          </p:spTgt>
                                        </p:tgtEl>
                                        <p:attrNameLst>
                                          <p:attrName>ppt_h</p:attrName>
                                        </p:attrNameLst>
                                      </p:cBhvr>
                                      <p:tavLst>
                                        <p:tav tm="0">
                                          <p:val>
                                            <p:strVal val="#ppt_h*0.01"/>
                                          </p:val>
                                        </p:tav>
                                        <p:tav tm="100000">
                                          <p:val>
                                            <p:strVal val="#ppt_h"/>
                                          </p:val>
                                        </p:tav>
                                      </p:tavLst>
                                    </p:anim>
                                    <p:anim calcmode="lin" valueType="num">
                                      <p:cBhvr>
                                        <p:cTn id="18" dur="2000" fill="hold"/>
                                        <p:tgtEl>
                                          <p:spTgt spid="25603">
                                            <p:txEl>
                                              <p:pRg st="1" end="1"/>
                                            </p:txEl>
                                          </p:spTgt>
                                        </p:tgtEl>
                                        <p:attrNameLst>
                                          <p:attrName>ppt_x</p:attrName>
                                        </p:attrNameLst>
                                      </p:cBhvr>
                                      <p:tavLst>
                                        <p:tav tm="0">
                                          <p:val>
                                            <p:strVal val="#ppt_x"/>
                                          </p:val>
                                        </p:tav>
                                        <p:tav tm="100000">
                                          <p:val>
                                            <p:strVal val="#ppt_x"/>
                                          </p:val>
                                        </p:tav>
                                      </p:tavLst>
                                    </p:anim>
                                    <p:anim calcmode="lin" valueType="num">
                                      <p:cBhvr>
                                        <p:cTn id="19" dur="2000" fill="hold"/>
                                        <p:tgtEl>
                                          <p:spTgt spid="25603">
                                            <p:txEl>
                                              <p:pRg st="1" end="1"/>
                                            </p:txEl>
                                          </p:spTgt>
                                        </p:tgtEl>
                                        <p:attrNameLst>
                                          <p:attrName>ppt_y</p:attrName>
                                        </p:attrNameLst>
                                      </p:cBhvr>
                                      <p:tavLst>
                                        <p:tav tm="0">
                                          <p:val>
                                            <p:strVal val="#ppt_h+1"/>
                                          </p:val>
                                        </p:tav>
                                        <p:tav tm="100000">
                                          <p:val>
                                            <p:strVal val="#ppt_y"/>
                                          </p:val>
                                        </p:tav>
                                      </p:tavLst>
                                    </p:anim>
                                    <p:animEffect transition="in" filter="fade">
                                      <p:cBhvr>
                                        <p:cTn id="20" dur="2000"/>
                                        <p:tgtEl>
                                          <p:spTgt spid="25603">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58" presetClass="entr" presetSubtype="0" accel="100000" fill="hold" grpId="0" nodeType="clickEffect">
                                  <p:stCondLst>
                                    <p:cond delay="0"/>
                                  </p:stCondLst>
                                  <p:childTnLst>
                                    <p:set>
                                      <p:cBhvr>
                                        <p:cTn id="24" dur="1" fill="hold">
                                          <p:stCondLst>
                                            <p:cond delay="0"/>
                                          </p:stCondLst>
                                        </p:cTn>
                                        <p:tgtEl>
                                          <p:spTgt spid="25603">
                                            <p:txEl>
                                              <p:pRg st="3" end="3"/>
                                            </p:txEl>
                                          </p:spTgt>
                                        </p:tgtEl>
                                        <p:attrNameLst>
                                          <p:attrName>style.visibility</p:attrName>
                                        </p:attrNameLst>
                                      </p:cBhvr>
                                      <p:to>
                                        <p:strVal val="visible"/>
                                      </p:to>
                                    </p:set>
                                    <p:anim calcmode="lin" valueType="num">
                                      <p:cBhvr>
                                        <p:cTn id="25" dur="2000" fill="hold"/>
                                        <p:tgtEl>
                                          <p:spTgt spid="25603">
                                            <p:txEl>
                                              <p:pRg st="3" end="3"/>
                                            </p:txEl>
                                          </p:spTgt>
                                        </p:tgtEl>
                                        <p:attrNameLst>
                                          <p:attrName>ppt_w</p:attrName>
                                        </p:attrNameLst>
                                      </p:cBhvr>
                                      <p:tavLst>
                                        <p:tav tm="0">
                                          <p:val>
                                            <p:strVal val="#ppt_w*2.5"/>
                                          </p:val>
                                        </p:tav>
                                        <p:tav tm="100000">
                                          <p:val>
                                            <p:strVal val="#ppt_w"/>
                                          </p:val>
                                        </p:tav>
                                      </p:tavLst>
                                    </p:anim>
                                    <p:anim calcmode="lin" valueType="num">
                                      <p:cBhvr>
                                        <p:cTn id="26" dur="2000" fill="hold"/>
                                        <p:tgtEl>
                                          <p:spTgt spid="25603">
                                            <p:txEl>
                                              <p:pRg st="3" end="3"/>
                                            </p:txEl>
                                          </p:spTgt>
                                        </p:tgtEl>
                                        <p:attrNameLst>
                                          <p:attrName>ppt_h</p:attrName>
                                        </p:attrNameLst>
                                      </p:cBhvr>
                                      <p:tavLst>
                                        <p:tav tm="0">
                                          <p:val>
                                            <p:strVal val="#ppt_h*0.01"/>
                                          </p:val>
                                        </p:tav>
                                        <p:tav tm="100000">
                                          <p:val>
                                            <p:strVal val="#ppt_h"/>
                                          </p:val>
                                        </p:tav>
                                      </p:tavLst>
                                    </p:anim>
                                    <p:anim calcmode="lin" valueType="num">
                                      <p:cBhvr>
                                        <p:cTn id="27" dur="2000" fill="hold"/>
                                        <p:tgtEl>
                                          <p:spTgt spid="25603">
                                            <p:txEl>
                                              <p:pRg st="3" end="3"/>
                                            </p:txEl>
                                          </p:spTgt>
                                        </p:tgtEl>
                                        <p:attrNameLst>
                                          <p:attrName>ppt_x</p:attrName>
                                        </p:attrNameLst>
                                      </p:cBhvr>
                                      <p:tavLst>
                                        <p:tav tm="0">
                                          <p:val>
                                            <p:strVal val="#ppt_x"/>
                                          </p:val>
                                        </p:tav>
                                        <p:tav tm="100000">
                                          <p:val>
                                            <p:strVal val="#ppt_x"/>
                                          </p:val>
                                        </p:tav>
                                      </p:tavLst>
                                    </p:anim>
                                    <p:anim calcmode="lin" valueType="num">
                                      <p:cBhvr>
                                        <p:cTn id="28" dur="2000" fill="hold"/>
                                        <p:tgtEl>
                                          <p:spTgt spid="25603">
                                            <p:txEl>
                                              <p:pRg st="3" end="3"/>
                                            </p:txEl>
                                          </p:spTgt>
                                        </p:tgtEl>
                                        <p:attrNameLst>
                                          <p:attrName>ppt_y</p:attrName>
                                        </p:attrNameLst>
                                      </p:cBhvr>
                                      <p:tavLst>
                                        <p:tav tm="0">
                                          <p:val>
                                            <p:strVal val="#ppt_h+1"/>
                                          </p:val>
                                        </p:tav>
                                        <p:tav tm="100000">
                                          <p:val>
                                            <p:strVal val="#ppt_y"/>
                                          </p:val>
                                        </p:tav>
                                      </p:tavLst>
                                    </p:anim>
                                    <p:animEffect transition="in" filter="fade">
                                      <p:cBhvr>
                                        <p:cTn id="29" dur="2000"/>
                                        <p:tgtEl>
                                          <p:spTgt spid="2560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build="p"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4"/>
          <p:cNvSpPr>
            <a:spLocks noGrp="1" noChangeArrowheads="1"/>
          </p:cNvSpPr>
          <p:nvPr>
            <p:ph type="title"/>
          </p:nvPr>
        </p:nvSpPr>
        <p:spPr/>
        <p:style>
          <a:lnRef idx="1">
            <a:schemeClr val="accent1"/>
          </a:lnRef>
          <a:fillRef idx="2">
            <a:schemeClr val="accent1"/>
          </a:fillRef>
          <a:effectRef idx="1">
            <a:schemeClr val="accent1"/>
          </a:effectRef>
          <a:fontRef idx="minor">
            <a:schemeClr val="dk1"/>
          </a:fontRef>
        </p:style>
        <p:txBody>
          <a:bodyPr/>
          <a:lstStyle/>
          <a:p>
            <a:pPr eaLnBrk="1" hangingPunct="1"/>
            <a:r>
              <a:rPr lang="en-US" sz="4000" b="1" smtClean="0">
                <a:solidFill>
                  <a:srgbClr val="000000"/>
                </a:solidFill>
              </a:rPr>
              <a:t>Stage 2: Profit</a:t>
            </a:r>
            <a:br>
              <a:rPr lang="en-US" sz="4000" b="1" smtClean="0">
                <a:solidFill>
                  <a:srgbClr val="000000"/>
                </a:solidFill>
              </a:rPr>
            </a:br>
            <a:endParaRPr lang="en-US" sz="4000" b="1" smtClean="0">
              <a:solidFill>
                <a:srgbClr val="000000"/>
              </a:solidFill>
            </a:endParaRPr>
          </a:p>
        </p:txBody>
      </p:sp>
      <p:sp>
        <p:nvSpPr>
          <p:cNvPr id="24579" name="Rectangle 3"/>
          <p:cNvSpPr>
            <a:spLocks noGrp="1" noChangeArrowheads="1"/>
          </p:cNvSpPr>
          <p:nvPr>
            <p:ph type="body" idx="1"/>
          </p:nvPr>
        </p:nvSpPr>
        <p:spPr/>
        <p:style>
          <a:lnRef idx="1">
            <a:schemeClr val="accent2"/>
          </a:lnRef>
          <a:fillRef idx="2">
            <a:schemeClr val="accent2"/>
          </a:fillRef>
          <a:effectRef idx="1">
            <a:schemeClr val="accent2"/>
          </a:effectRef>
          <a:fontRef idx="minor">
            <a:schemeClr val="dk1"/>
          </a:fontRef>
        </p:style>
        <p:txBody>
          <a:bodyPr/>
          <a:lstStyle/>
          <a:p>
            <a:pPr eaLnBrk="1" hangingPunct="1">
              <a:buClr>
                <a:srgbClr val="000000"/>
              </a:buClr>
              <a:buFontTx/>
              <a:buBlip>
                <a:blip r:embed="rId2"/>
              </a:buBlip>
            </a:pPr>
            <a:r>
              <a:rPr lang="en-US" dirty="0" smtClean="0">
                <a:solidFill>
                  <a:srgbClr val="000000"/>
                </a:solidFill>
              </a:rPr>
              <a:t>Minimize the pain; maximize the pleasure</a:t>
            </a:r>
          </a:p>
          <a:p>
            <a:pPr eaLnBrk="1" hangingPunct="1">
              <a:buClr>
                <a:srgbClr val="000000"/>
              </a:buClr>
              <a:buFontTx/>
              <a:buBlip>
                <a:blip r:embed="rId2"/>
              </a:buBlip>
            </a:pPr>
            <a:r>
              <a:rPr lang="en-US" dirty="0" smtClean="0">
                <a:solidFill>
                  <a:srgbClr val="000000"/>
                </a:solidFill>
              </a:rPr>
              <a:t>Right behavior means acting in one's own best interests. </a:t>
            </a:r>
          </a:p>
          <a:p>
            <a:pPr eaLnBrk="1" hangingPunct="1">
              <a:buClr>
                <a:srgbClr val="000000"/>
              </a:buClr>
              <a:buFontTx/>
              <a:buBlip>
                <a:blip r:embed="rId2"/>
              </a:buBlip>
            </a:pPr>
            <a:r>
              <a:rPr lang="en-US" dirty="0" smtClean="0">
                <a:solidFill>
                  <a:srgbClr val="000000"/>
                </a:solidFill>
              </a:rPr>
              <a:t>Reasoning is largely based on an attitude of “you scratch my back and I’ll scratch yours.”</a:t>
            </a:r>
            <a:r>
              <a:rPr lang="en-US" dirty="0" smtClean="0"/>
              <a:t> </a:t>
            </a:r>
          </a:p>
          <a:p>
            <a:pPr eaLnBrk="1" hangingPunct="1">
              <a:buClr>
                <a:srgbClr val="000000"/>
              </a:buClr>
              <a:buFontTx/>
              <a:buBlip>
                <a:blip r:embed="rId2"/>
              </a:buBlip>
            </a:pPr>
            <a:r>
              <a:rPr lang="en-US" dirty="0" smtClean="0"/>
              <a:t>Conscience = cunning </a:t>
            </a:r>
          </a:p>
          <a:p>
            <a:pPr eaLnBrk="1" hangingPunct="1">
              <a:buFontTx/>
              <a:buNone/>
            </a:pPr>
            <a:endParaRPr lang="en-US" dirty="0" smtClean="0"/>
          </a:p>
        </p:txBody>
      </p:sp>
      <p:sp>
        <p:nvSpPr>
          <p:cNvPr id="20484" name="Slide Number Placeholder 5"/>
          <p:cNvSpPr>
            <a:spLocks noGrp="1"/>
          </p:cNvSpPr>
          <p:nvPr>
            <p:ph type="sldNum" sz="quarter" idx="12"/>
          </p:nvPr>
        </p:nvSpPr>
        <p:spPr>
          <a:noFill/>
        </p:spPr>
        <p:txBody>
          <a:bodyPr/>
          <a:lstStyle/>
          <a:p>
            <a:fld id="{EBDE3083-E3EE-4306-B520-3D8D226A4E34}" type="slidenum">
              <a:rPr lang="en-US" smtClean="0">
                <a:latin typeface="Arial" pitchFamily="34" charset="0"/>
              </a:rPr>
              <a:pPr/>
              <a:t>32</a:t>
            </a:fld>
            <a:endParaRPr lang="en-US" smtClean="0">
              <a:latin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24579">
                                            <p:bg/>
                                          </p:spTgt>
                                        </p:tgtEl>
                                        <p:attrNameLst>
                                          <p:attrName>style.visibility</p:attrName>
                                        </p:attrNameLst>
                                      </p:cBhvr>
                                      <p:to>
                                        <p:strVal val="visible"/>
                                      </p:to>
                                    </p:set>
                                    <p:animEffect transition="in" filter="wheel(4)">
                                      <p:cBhvr>
                                        <p:cTn id="7" dur="1000"/>
                                        <p:tgtEl>
                                          <p:spTgt spid="24579">
                                            <p:bg/>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24579">
                                            <p:txEl>
                                              <p:pRg st="0" end="0"/>
                                            </p:txEl>
                                          </p:spTgt>
                                        </p:tgtEl>
                                        <p:attrNameLst>
                                          <p:attrName>style.visibility</p:attrName>
                                        </p:attrNameLst>
                                      </p:cBhvr>
                                      <p:to>
                                        <p:strVal val="visible"/>
                                      </p:to>
                                    </p:set>
                                    <p:animEffect transition="in" filter="wheel(4)">
                                      <p:cBhvr>
                                        <p:cTn id="12" dur="2000"/>
                                        <p:tgtEl>
                                          <p:spTgt spid="2457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grpId="0" nodeType="clickEffect">
                                  <p:stCondLst>
                                    <p:cond delay="0"/>
                                  </p:stCondLst>
                                  <p:childTnLst>
                                    <p:set>
                                      <p:cBhvr>
                                        <p:cTn id="16" dur="1" fill="hold">
                                          <p:stCondLst>
                                            <p:cond delay="0"/>
                                          </p:stCondLst>
                                        </p:cTn>
                                        <p:tgtEl>
                                          <p:spTgt spid="24579">
                                            <p:txEl>
                                              <p:pRg st="1" end="1"/>
                                            </p:txEl>
                                          </p:spTgt>
                                        </p:tgtEl>
                                        <p:attrNameLst>
                                          <p:attrName>style.visibility</p:attrName>
                                        </p:attrNameLst>
                                      </p:cBhvr>
                                      <p:to>
                                        <p:strVal val="visible"/>
                                      </p:to>
                                    </p:set>
                                    <p:animEffect transition="in" filter="wheel(4)">
                                      <p:cBhvr>
                                        <p:cTn id="17" dur="2000"/>
                                        <p:tgtEl>
                                          <p:spTgt spid="24579">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4" fill="hold" grpId="0" nodeType="clickEffect">
                                  <p:stCondLst>
                                    <p:cond delay="0"/>
                                  </p:stCondLst>
                                  <p:childTnLst>
                                    <p:set>
                                      <p:cBhvr>
                                        <p:cTn id="21" dur="1" fill="hold">
                                          <p:stCondLst>
                                            <p:cond delay="0"/>
                                          </p:stCondLst>
                                        </p:cTn>
                                        <p:tgtEl>
                                          <p:spTgt spid="24579">
                                            <p:txEl>
                                              <p:pRg st="2" end="2"/>
                                            </p:txEl>
                                          </p:spTgt>
                                        </p:tgtEl>
                                        <p:attrNameLst>
                                          <p:attrName>style.visibility</p:attrName>
                                        </p:attrNameLst>
                                      </p:cBhvr>
                                      <p:to>
                                        <p:strVal val="visible"/>
                                      </p:to>
                                    </p:set>
                                    <p:animEffect transition="in" filter="wheel(4)">
                                      <p:cBhvr>
                                        <p:cTn id="22" dur="5000"/>
                                        <p:tgtEl>
                                          <p:spTgt spid="24579">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4" fill="hold" grpId="0" nodeType="clickEffect">
                                  <p:stCondLst>
                                    <p:cond delay="0"/>
                                  </p:stCondLst>
                                  <p:childTnLst>
                                    <p:set>
                                      <p:cBhvr>
                                        <p:cTn id="26" dur="1" fill="hold">
                                          <p:stCondLst>
                                            <p:cond delay="0"/>
                                          </p:stCondLst>
                                        </p:cTn>
                                        <p:tgtEl>
                                          <p:spTgt spid="24579">
                                            <p:txEl>
                                              <p:pRg st="3" end="3"/>
                                            </p:txEl>
                                          </p:spTgt>
                                        </p:tgtEl>
                                        <p:attrNameLst>
                                          <p:attrName>style.visibility</p:attrName>
                                        </p:attrNameLst>
                                      </p:cBhvr>
                                      <p:to>
                                        <p:strVal val="visible"/>
                                      </p:to>
                                    </p:set>
                                    <p:animEffect transition="in" filter="wheel(4)">
                                      <p:cBhvr>
                                        <p:cTn id="27" dur="5000"/>
                                        <p:tgtEl>
                                          <p:spTgt spid="2457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build="p"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AutoShape 2"/>
          <p:cNvSpPr>
            <a:spLocks noGrp="1" noChangeArrowheads="1"/>
          </p:cNvSpPr>
          <p:nvPr>
            <p:ph type="title"/>
          </p:nvPr>
        </p:nvSpPr>
        <p:spPr>
          <a:xfrm>
            <a:off x="609600" y="381000"/>
            <a:ext cx="8077200" cy="1524000"/>
          </a:xfrm>
        </p:spPr>
        <p:style>
          <a:lnRef idx="1">
            <a:schemeClr val="accent1"/>
          </a:lnRef>
          <a:fillRef idx="2">
            <a:schemeClr val="accent1"/>
          </a:fillRef>
          <a:effectRef idx="1">
            <a:schemeClr val="accent1"/>
          </a:effectRef>
          <a:fontRef idx="minor">
            <a:schemeClr val="dk1"/>
          </a:fontRef>
        </p:style>
        <p:txBody>
          <a:bodyPr/>
          <a:lstStyle/>
          <a:p>
            <a:pPr algn="ctr" eaLnBrk="1" hangingPunct="1"/>
            <a:r>
              <a:rPr lang="en-US" sz="3200" dirty="0" smtClean="0">
                <a:solidFill>
                  <a:srgbClr val="000000"/>
                </a:solidFill>
              </a:rPr>
              <a:t>Level Two: The Conventional Level</a:t>
            </a:r>
            <a:br>
              <a:rPr lang="en-US" sz="3200" dirty="0" smtClean="0">
                <a:solidFill>
                  <a:srgbClr val="000000"/>
                </a:solidFill>
              </a:rPr>
            </a:br>
            <a:endParaRPr lang="en-US" sz="3200" dirty="0" smtClean="0">
              <a:solidFill>
                <a:srgbClr val="000000"/>
              </a:solidFill>
            </a:endParaRPr>
          </a:p>
        </p:txBody>
      </p:sp>
      <p:sp>
        <p:nvSpPr>
          <p:cNvPr id="21507" name="Rectangle 3"/>
          <p:cNvSpPr>
            <a:spLocks noGrp="1" noChangeArrowheads="1"/>
          </p:cNvSpPr>
          <p:nvPr>
            <p:ph type="body" idx="1"/>
          </p:nvPr>
        </p:nvSpPr>
        <p:spPr>
          <a:xfrm>
            <a:off x="685800" y="1981200"/>
            <a:ext cx="8458200" cy="4419601"/>
          </a:xfrm>
        </p:spPr>
        <p:style>
          <a:lnRef idx="1">
            <a:schemeClr val="accent2"/>
          </a:lnRef>
          <a:fillRef idx="2">
            <a:schemeClr val="accent2"/>
          </a:fillRef>
          <a:effectRef idx="1">
            <a:schemeClr val="accent2"/>
          </a:effectRef>
          <a:fontRef idx="minor">
            <a:schemeClr val="dk1"/>
          </a:fontRef>
        </p:style>
        <p:txBody>
          <a:bodyPr/>
          <a:lstStyle/>
          <a:p>
            <a:pPr eaLnBrk="1" hangingPunct="1">
              <a:buFont typeface="Wingdings" pitchFamily="2" charset="2"/>
              <a:buBlip>
                <a:blip r:embed="rId2"/>
              </a:buBlip>
            </a:pPr>
            <a:r>
              <a:rPr lang="en-US" smtClean="0">
                <a:solidFill>
                  <a:srgbClr val="000000"/>
                </a:solidFill>
              </a:rPr>
              <a:t>Description: </a:t>
            </a:r>
          </a:p>
          <a:p>
            <a:pPr eaLnBrk="1" hangingPunct="1">
              <a:buFont typeface="Wingdings" pitchFamily="2" charset="2"/>
              <a:buNone/>
            </a:pPr>
            <a:r>
              <a:rPr lang="en-US" smtClean="0">
                <a:solidFill>
                  <a:srgbClr val="000000"/>
                </a:solidFill>
              </a:rPr>
              <a:t>	A person’s moral reasoning involves maintaining the expectations of one’s family, peer group, or nation for one’s own sake regardless of the immediate consequences, and a desire to respect, maintain, support, and justify the existing social order. </a:t>
            </a:r>
          </a:p>
        </p:txBody>
      </p:sp>
      <p:sp>
        <p:nvSpPr>
          <p:cNvPr id="21508" name="Slide Number Placeholder 5"/>
          <p:cNvSpPr>
            <a:spLocks noGrp="1"/>
          </p:cNvSpPr>
          <p:nvPr>
            <p:ph type="sldNum" sz="quarter" idx="12"/>
          </p:nvPr>
        </p:nvSpPr>
        <p:spPr>
          <a:noFill/>
        </p:spPr>
        <p:txBody>
          <a:bodyPr/>
          <a:lstStyle/>
          <a:p>
            <a:fld id="{194F3949-FD9B-46C1-B1F3-A58CA80308A7}" type="slidenum">
              <a:rPr lang="en-US" smtClean="0">
                <a:latin typeface="Arial" pitchFamily="34" charset="0"/>
              </a:rPr>
              <a:pPr/>
              <a:t>33</a:t>
            </a:fld>
            <a:endParaRPr lang="en-US" smtClean="0">
              <a:latin typeface="Arial" pitchFamily="34"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AutoShape 2"/>
          <p:cNvSpPr>
            <a:spLocks noGrp="1" noChangeArrowheads="1"/>
          </p:cNvSpPr>
          <p:nvPr>
            <p:ph type="title"/>
          </p:nvPr>
        </p:nvSpPr>
        <p:spPr>
          <a:xfrm>
            <a:off x="838200" y="304800"/>
            <a:ext cx="8077200" cy="914400"/>
          </a:xfrm>
          <a:prstGeom prst="roundRect">
            <a:avLst>
              <a:gd name="adj" fmla="val 0"/>
            </a:avLst>
          </a:prstGeom>
        </p:spPr>
        <p:style>
          <a:lnRef idx="3">
            <a:schemeClr val="lt1"/>
          </a:lnRef>
          <a:fillRef idx="1">
            <a:schemeClr val="accent2"/>
          </a:fillRef>
          <a:effectRef idx="1">
            <a:schemeClr val="accent2"/>
          </a:effectRef>
          <a:fontRef idx="minor">
            <a:schemeClr val="lt1"/>
          </a:fontRef>
        </p:style>
        <p:txBody>
          <a:bodyPr/>
          <a:lstStyle/>
          <a:p>
            <a:pPr algn="ctr" eaLnBrk="1" hangingPunct="1"/>
            <a:r>
              <a:rPr lang="en-US" dirty="0" smtClean="0">
                <a:solidFill>
                  <a:srgbClr val="000000"/>
                </a:solidFill>
              </a:rPr>
              <a:t>Stage 3: Group Loyalty </a:t>
            </a:r>
          </a:p>
        </p:txBody>
      </p:sp>
      <p:sp>
        <p:nvSpPr>
          <p:cNvPr id="35843" name="Rectangle 3"/>
          <p:cNvSpPr>
            <a:spLocks noGrp="1" noChangeArrowheads="1"/>
          </p:cNvSpPr>
          <p:nvPr>
            <p:ph type="body" idx="1"/>
          </p:nvPr>
        </p:nvSpPr>
        <p:spPr>
          <a:xfrm>
            <a:off x="685800" y="1676400"/>
            <a:ext cx="8458200" cy="4419601"/>
          </a:xfrm>
        </p:spPr>
        <p:style>
          <a:lnRef idx="1">
            <a:schemeClr val="accent1"/>
          </a:lnRef>
          <a:fillRef idx="2">
            <a:schemeClr val="accent1"/>
          </a:fillRef>
          <a:effectRef idx="1">
            <a:schemeClr val="accent1"/>
          </a:effectRef>
          <a:fontRef idx="minor">
            <a:schemeClr val="dk1"/>
          </a:fontRef>
        </p:style>
        <p:txBody>
          <a:bodyPr/>
          <a:lstStyle/>
          <a:p>
            <a:pPr eaLnBrk="1" hangingPunct="1">
              <a:buFont typeface="Wingdings" pitchFamily="2" charset="2"/>
              <a:buBlip>
                <a:blip r:embed="rId2"/>
              </a:buBlip>
            </a:pPr>
            <a:r>
              <a:rPr lang="en-US" smtClean="0">
                <a:solidFill>
                  <a:srgbClr val="000000"/>
                </a:solidFill>
              </a:rPr>
              <a:t>Obligation to ones family, gang, etc.</a:t>
            </a:r>
          </a:p>
          <a:p>
            <a:pPr eaLnBrk="1" hangingPunct="1">
              <a:buFont typeface="Wingdings" pitchFamily="2" charset="2"/>
              <a:buBlip>
                <a:blip r:embed="rId2"/>
              </a:buBlip>
            </a:pPr>
            <a:r>
              <a:rPr lang="en-US" smtClean="0">
                <a:solidFill>
                  <a:srgbClr val="000000"/>
                </a:solidFill>
              </a:rPr>
              <a:t>One earns acceptance by being “nice.”</a:t>
            </a:r>
          </a:p>
          <a:p>
            <a:pPr eaLnBrk="1" hangingPunct="1">
              <a:buFont typeface="Wingdings" pitchFamily="2" charset="2"/>
              <a:buBlip>
                <a:blip r:embed="rId2"/>
              </a:buBlip>
            </a:pPr>
            <a:r>
              <a:rPr lang="en-US" smtClean="0">
                <a:solidFill>
                  <a:srgbClr val="000000"/>
                </a:solidFill>
              </a:rPr>
              <a:t>Behavior is often judged by intention – “Well, they mean well.”</a:t>
            </a:r>
          </a:p>
          <a:p>
            <a:pPr eaLnBrk="1" hangingPunct="1">
              <a:buFont typeface="Wingdings" pitchFamily="2" charset="2"/>
              <a:buBlip>
                <a:blip r:embed="rId2"/>
              </a:buBlip>
            </a:pPr>
            <a:r>
              <a:rPr lang="en-US" smtClean="0">
                <a:solidFill>
                  <a:srgbClr val="000000"/>
                </a:solidFill>
              </a:rPr>
              <a:t>Conscience = loyalty </a:t>
            </a:r>
          </a:p>
        </p:txBody>
      </p:sp>
      <p:sp>
        <p:nvSpPr>
          <p:cNvPr id="22532" name="Slide Number Placeholder 5"/>
          <p:cNvSpPr>
            <a:spLocks noGrp="1"/>
          </p:cNvSpPr>
          <p:nvPr>
            <p:ph type="sldNum" sz="quarter" idx="12"/>
          </p:nvPr>
        </p:nvSpPr>
        <p:spPr>
          <a:noFill/>
        </p:spPr>
        <p:txBody>
          <a:bodyPr/>
          <a:lstStyle/>
          <a:p>
            <a:fld id="{F828AC1F-EBE6-4FF1-A2A8-C596F63C59FC}" type="slidenum">
              <a:rPr lang="en-US" smtClean="0">
                <a:latin typeface="Arial" pitchFamily="34" charset="0"/>
              </a:rPr>
              <a:pPr/>
              <a:t>34</a:t>
            </a:fld>
            <a:endParaRPr lang="en-US" smtClean="0">
              <a:latin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35843">
                                            <p:bg/>
                                          </p:spTgt>
                                        </p:tgtEl>
                                        <p:attrNameLst>
                                          <p:attrName>style.visibility</p:attrName>
                                        </p:attrNameLst>
                                      </p:cBhvr>
                                      <p:to>
                                        <p:strVal val="visible"/>
                                      </p:to>
                                    </p:set>
                                    <p:anim calcmode="lin" valueType="num">
                                      <p:cBhvr>
                                        <p:cTn id="7" dur="1000" fill="hold"/>
                                        <p:tgtEl>
                                          <p:spTgt spid="35843">
                                            <p:bg/>
                                          </p:spTgt>
                                        </p:tgtEl>
                                        <p:attrNameLst>
                                          <p:attrName>ppt_w</p:attrName>
                                        </p:attrNameLst>
                                      </p:cBhvr>
                                      <p:tavLst>
                                        <p:tav tm="0">
                                          <p:val>
                                            <p:fltVal val="0"/>
                                          </p:val>
                                        </p:tav>
                                        <p:tav tm="100000">
                                          <p:val>
                                            <p:strVal val="#ppt_w"/>
                                          </p:val>
                                        </p:tav>
                                      </p:tavLst>
                                    </p:anim>
                                    <p:anim calcmode="lin" valueType="num">
                                      <p:cBhvr>
                                        <p:cTn id="8" dur="1000" fill="hold"/>
                                        <p:tgtEl>
                                          <p:spTgt spid="35843">
                                            <p:bg/>
                                          </p:spTgt>
                                        </p:tgtEl>
                                        <p:attrNameLst>
                                          <p:attrName>ppt_h</p:attrName>
                                        </p:attrNameLst>
                                      </p:cBhvr>
                                      <p:tavLst>
                                        <p:tav tm="0">
                                          <p:val>
                                            <p:fltVal val="0"/>
                                          </p:val>
                                        </p:tav>
                                        <p:tav tm="100000">
                                          <p:val>
                                            <p:strVal val="#ppt_h"/>
                                          </p:val>
                                        </p:tav>
                                      </p:tavLst>
                                    </p:anim>
                                    <p:anim calcmode="lin" valueType="num">
                                      <p:cBhvr>
                                        <p:cTn id="9" dur="1000" fill="hold"/>
                                        <p:tgtEl>
                                          <p:spTgt spid="35843">
                                            <p:bg/>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35843">
                                            <p:bg/>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15" presetClass="entr" presetSubtype="0" fill="hold" grpId="0" nodeType="clickEffect">
                                  <p:stCondLst>
                                    <p:cond delay="0"/>
                                  </p:stCondLst>
                                  <p:childTnLst>
                                    <p:set>
                                      <p:cBhvr>
                                        <p:cTn id="14" dur="1" fill="hold">
                                          <p:stCondLst>
                                            <p:cond delay="0"/>
                                          </p:stCondLst>
                                        </p:cTn>
                                        <p:tgtEl>
                                          <p:spTgt spid="35843">
                                            <p:txEl>
                                              <p:pRg st="0" end="0"/>
                                            </p:txEl>
                                          </p:spTgt>
                                        </p:tgtEl>
                                        <p:attrNameLst>
                                          <p:attrName>style.visibility</p:attrName>
                                        </p:attrNameLst>
                                      </p:cBhvr>
                                      <p:to>
                                        <p:strVal val="visible"/>
                                      </p:to>
                                    </p:set>
                                    <p:anim calcmode="lin" valueType="num">
                                      <p:cBhvr>
                                        <p:cTn id="15" dur="5000" fill="hold"/>
                                        <p:tgtEl>
                                          <p:spTgt spid="35843">
                                            <p:txEl>
                                              <p:pRg st="0" end="0"/>
                                            </p:txEl>
                                          </p:spTgt>
                                        </p:tgtEl>
                                        <p:attrNameLst>
                                          <p:attrName>ppt_w</p:attrName>
                                        </p:attrNameLst>
                                      </p:cBhvr>
                                      <p:tavLst>
                                        <p:tav tm="0">
                                          <p:val>
                                            <p:fltVal val="0"/>
                                          </p:val>
                                        </p:tav>
                                        <p:tav tm="100000">
                                          <p:val>
                                            <p:strVal val="#ppt_w"/>
                                          </p:val>
                                        </p:tav>
                                      </p:tavLst>
                                    </p:anim>
                                    <p:anim calcmode="lin" valueType="num">
                                      <p:cBhvr>
                                        <p:cTn id="16" dur="5000" fill="hold"/>
                                        <p:tgtEl>
                                          <p:spTgt spid="35843">
                                            <p:txEl>
                                              <p:pRg st="0" end="0"/>
                                            </p:txEl>
                                          </p:spTgt>
                                        </p:tgtEl>
                                        <p:attrNameLst>
                                          <p:attrName>ppt_h</p:attrName>
                                        </p:attrNameLst>
                                      </p:cBhvr>
                                      <p:tavLst>
                                        <p:tav tm="0">
                                          <p:val>
                                            <p:fltVal val="0"/>
                                          </p:val>
                                        </p:tav>
                                        <p:tav tm="100000">
                                          <p:val>
                                            <p:strVal val="#ppt_h"/>
                                          </p:val>
                                        </p:tav>
                                      </p:tavLst>
                                    </p:anim>
                                    <p:anim calcmode="lin" valueType="num">
                                      <p:cBhvr>
                                        <p:cTn id="17" dur="5000" fill="hold"/>
                                        <p:tgtEl>
                                          <p:spTgt spid="35843">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8" dur="5000" fill="hold"/>
                                        <p:tgtEl>
                                          <p:spTgt spid="35843">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9" fill="hold">
                      <p:stCondLst>
                        <p:cond delay="indefinite"/>
                      </p:stCondLst>
                      <p:childTnLst>
                        <p:par>
                          <p:cTn id="20" fill="hold">
                            <p:stCondLst>
                              <p:cond delay="0"/>
                            </p:stCondLst>
                            <p:childTnLst>
                              <p:par>
                                <p:cTn id="21" presetID="15" presetClass="entr" presetSubtype="0" fill="hold" grpId="0" nodeType="clickEffect">
                                  <p:stCondLst>
                                    <p:cond delay="0"/>
                                  </p:stCondLst>
                                  <p:childTnLst>
                                    <p:set>
                                      <p:cBhvr>
                                        <p:cTn id="22" dur="1" fill="hold">
                                          <p:stCondLst>
                                            <p:cond delay="0"/>
                                          </p:stCondLst>
                                        </p:cTn>
                                        <p:tgtEl>
                                          <p:spTgt spid="35843">
                                            <p:txEl>
                                              <p:pRg st="1" end="1"/>
                                            </p:txEl>
                                          </p:spTgt>
                                        </p:tgtEl>
                                        <p:attrNameLst>
                                          <p:attrName>style.visibility</p:attrName>
                                        </p:attrNameLst>
                                      </p:cBhvr>
                                      <p:to>
                                        <p:strVal val="visible"/>
                                      </p:to>
                                    </p:set>
                                    <p:anim calcmode="lin" valueType="num">
                                      <p:cBhvr>
                                        <p:cTn id="23" dur="5000" fill="hold"/>
                                        <p:tgtEl>
                                          <p:spTgt spid="35843">
                                            <p:txEl>
                                              <p:pRg st="1" end="1"/>
                                            </p:txEl>
                                          </p:spTgt>
                                        </p:tgtEl>
                                        <p:attrNameLst>
                                          <p:attrName>ppt_w</p:attrName>
                                        </p:attrNameLst>
                                      </p:cBhvr>
                                      <p:tavLst>
                                        <p:tav tm="0">
                                          <p:val>
                                            <p:fltVal val="0"/>
                                          </p:val>
                                        </p:tav>
                                        <p:tav tm="100000">
                                          <p:val>
                                            <p:strVal val="#ppt_w"/>
                                          </p:val>
                                        </p:tav>
                                      </p:tavLst>
                                    </p:anim>
                                    <p:anim calcmode="lin" valueType="num">
                                      <p:cBhvr>
                                        <p:cTn id="24" dur="5000" fill="hold"/>
                                        <p:tgtEl>
                                          <p:spTgt spid="35843">
                                            <p:txEl>
                                              <p:pRg st="1" end="1"/>
                                            </p:txEl>
                                          </p:spTgt>
                                        </p:tgtEl>
                                        <p:attrNameLst>
                                          <p:attrName>ppt_h</p:attrName>
                                        </p:attrNameLst>
                                      </p:cBhvr>
                                      <p:tavLst>
                                        <p:tav tm="0">
                                          <p:val>
                                            <p:fltVal val="0"/>
                                          </p:val>
                                        </p:tav>
                                        <p:tav tm="100000">
                                          <p:val>
                                            <p:strVal val="#ppt_h"/>
                                          </p:val>
                                        </p:tav>
                                      </p:tavLst>
                                    </p:anim>
                                    <p:anim calcmode="lin" valueType="num">
                                      <p:cBhvr>
                                        <p:cTn id="25" dur="5000" fill="hold"/>
                                        <p:tgtEl>
                                          <p:spTgt spid="35843">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26" dur="5000" fill="hold"/>
                                        <p:tgtEl>
                                          <p:spTgt spid="35843">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7" fill="hold">
                      <p:stCondLst>
                        <p:cond delay="indefinite"/>
                      </p:stCondLst>
                      <p:childTnLst>
                        <p:par>
                          <p:cTn id="28" fill="hold">
                            <p:stCondLst>
                              <p:cond delay="0"/>
                            </p:stCondLst>
                            <p:childTnLst>
                              <p:par>
                                <p:cTn id="29" presetID="15" presetClass="entr" presetSubtype="0" fill="hold" grpId="0" nodeType="clickEffect">
                                  <p:stCondLst>
                                    <p:cond delay="0"/>
                                  </p:stCondLst>
                                  <p:childTnLst>
                                    <p:set>
                                      <p:cBhvr>
                                        <p:cTn id="30" dur="1" fill="hold">
                                          <p:stCondLst>
                                            <p:cond delay="0"/>
                                          </p:stCondLst>
                                        </p:cTn>
                                        <p:tgtEl>
                                          <p:spTgt spid="35843">
                                            <p:txEl>
                                              <p:pRg st="2" end="2"/>
                                            </p:txEl>
                                          </p:spTgt>
                                        </p:tgtEl>
                                        <p:attrNameLst>
                                          <p:attrName>style.visibility</p:attrName>
                                        </p:attrNameLst>
                                      </p:cBhvr>
                                      <p:to>
                                        <p:strVal val="visible"/>
                                      </p:to>
                                    </p:set>
                                    <p:anim calcmode="lin" valueType="num">
                                      <p:cBhvr>
                                        <p:cTn id="31" dur="5000" fill="hold"/>
                                        <p:tgtEl>
                                          <p:spTgt spid="35843">
                                            <p:txEl>
                                              <p:pRg st="2" end="2"/>
                                            </p:txEl>
                                          </p:spTgt>
                                        </p:tgtEl>
                                        <p:attrNameLst>
                                          <p:attrName>ppt_w</p:attrName>
                                        </p:attrNameLst>
                                      </p:cBhvr>
                                      <p:tavLst>
                                        <p:tav tm="0">
                                          <p:val>
                                            <p:fltVal val="0"/>
                                          </p:val>
                                        </p:tav>
                                        <p:tav tm="100000">
                                          <p:val>
                                            <p:strVal val="#ppt_w"/>
                                          </p:val>
                                        </p:tav>
                                      </p:tavLst>
                                    </p:anim>
                                    <p:anim calcmode="lin" valueType="num">
                                      <p:cBhvr>
                                        <p:cTn id="32" dur="5000" fill="hold"/>
                                        <p:tgtEl>
                                          <p:spTgt spid="35843">
                                            <p:txEl>
                                              <p:pRg st="2" end="2"/>
                                            </p:txEl>
                                          </p:spTgt>
                                        </p:tgtEl>
                                        <p:attrNameLst>
                                          <p:attrName>ppt_h</p:attrName>
                                        </p:attrNameLst>
                                      </p:cBhvr>
                                      <p:tavLst>
                                        <p:tav tm="0">
                                          <p:val>
                                            <p:fltVal val="0"/>
                                          </p:val>
                                        </p:tav>
                                        <p:tav tm="100000">
                                          <p:val>
                                            <p:strVal val="#ppt_h"/>
                                          </p:val>
                                        </p:tav>
                                      </p:tavLst>
                                    </p:anim>
                                    <p:anim calcmode="lin" valueType="num">
                                      <p:cBhvr>
                                        <p:cTn id="33" dur="5000" fill="hold"/>
                                        <p:tgtEl>
                                          <p:spTgt spid="35843">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34" dur="5000" fill="hold"/>
                                        <p:tgtEl>
                                          <p:spTgt spid="35843">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35" fill="hold">
                      <p:stCondLst>
                        <p:cond delay="indefinite"/>
                      </p:stCondLst>
                      <p:childTnLst>
                        <p:par>
                          <p:cTn id="36" fill="hold">
                            <p:stCondLst>
                              <p:cond delay="0"/>
                            </p:stCondLst>
                            <p:childTnLst>
                              <p:par>
                                <p:cTn id="37" presetID="15" presetClass="entr" presetSubtype="0" fill="hold" grpId="0" nodeType="clickEffect">
                                  <p:stCondLst>
                                    <p:cond delay="0"/>
                                  </p:stCondLst>
                                  <p:childTnLst>
                                    <p:set>
                                      <p:cBhvr>
                                        <p:cTn id="38" dur="1" fill="hold">
                                          <p:stCondLst>
                                            <p:cond delay="0"/>
                                          </p:stCondLst>
                                        </p:cTn>
                                        <p:tgtEl>
                                          <p:spTgt spid="35843">
                                            <p:txEl>
                                              <p:pRg st="3" end="3"/>
                                            </p:txEl>
                                          </p:spTgt>
                                        </p:tgtEl>
                                        <p:attrNameLst>
                                          <p:attrName>style.visibility</p:attrName>
                                        </p:attrNameLst>
                                      </p:cBhvr>
                                      <p:to>
                                        <p:strVal val="visible"/>
                                      </p:to>
                                    </p:set>
                                    <p:anim calcmode="lin" valueType="num">
                                      <p:cBhvr>
                                        <p:cTn id="39" dur="5000" fill="hold"/>
                                        <p:tgtEl>
                                          <p:spTgt spid="35843">
                                            <p:txEl>
                                              <p:pRg st="3" end="3"/>
                                            </p:txEl>
                                          </p:spTgt>
                                        </p:tgtEl>
                                        <p:attrNameLst>
                                          <p:attrName>ppt_w</p:attrName>
                                        </p:attrNameLst>
                                      </p:cBhvr>
                                      <p:tavLst>
                                        <p:tav tm="0">
                                          <p:val>
                                            <p:fltVal val="0"/>
                                          </p:val>
                                        </p:tav>
                                        <p:tav tm="100000">
                                          <p:val>
                                            <p:strVal val="#ppt_w"/>
                                          </p:val>
                                        </p:tav>
                                      </p:tavLst>
                                    </p:anim>
                                    <p:anim calcmode="lin" valueType="num">
                                      <p:cBhvr>
                                        <p:cTn id="40" dur="5000" fill="hold"/>
                                        <p:tgtEl>
                                          <p:spTgt spid="35843">
                                            <p:txEl>
                                              <p:pRg st="3" end="3"/>
                                            </p:txEl>
                                          </p:spTgt>
                                        </p:tgtEl>
                                        <p:attrNameLst>
                                          <p:attrName>ppt_h</p:attrName>
                                        </p:attrNameLst>
                                      </p:cBhvr>
                                      <p:tavLst>
                                        <p:tav tm="0">
                                          <p:val>
                                            <p:fltVal val="0"/>
                                          </p:val>
                                        </p:tav>
                                        <p:tav tm="100000">
                                          <p:val>
                                            <p:strVal val="#ppt_h"/>
                                          </p:val>
                                        </p:tav>
                                      </p:tavLst>
                                    </p:anim>
                                    <p:anim calcmode="lin" valueType="num">
                                      <p:cBhvr>
                                        <p:cTn id="41" dur="5000" fill="hold"/>
                                        <p:tgtEl>
                                          <p:spTgt spid="35843">
                                            <p:txEl>
                                              <p:pRg st="3" end="3"/>
                                            </p:txEl>
                                          </p:spTgt>
                                        </p:tgtEl>
                                        <p:attrNameLst>
                                          <p:attrName>ppt_x</p:attrName>
                                        </p:attrNameLst>
                                      </p:cBhvr>
                                      <p:tavLst>
                                        <p:tav tm="0" fmla="#ppt_x+(cos(-2*pi*(1-$))*-#ppt_x-sin(-2*pi*(1-$))*(1-#ppt_y))*(1-$)">
                                          <p:val>
                                            <p:fltVal val="0"/>
                                          </p:val>
                                        </p:tav>
                                        <p:tav tm="100000">
                                          <p:val>
                                            <p:fltVal val="1"/>
                                          </p:val>
                                        </p:tav>
                                      </p:tavLst>
                                    </p:anim>
                                    <p:anim calcmode="lin" valueType="num">
                                      <p:cBhvr>
                                        <p:cTn id="42" dur="5000" fill="hold"/>
                                        <p:tgtEl>
                                          <p:spTgt spid="35843">
                                            <p:txEl>
                                              <p:pRg st="3" end="3"/>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3" grpId="0" build="p"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AutoShape 2"/>
          <p:cNvSpPr>
            <a:spLocks noGrp="1" noChangeArrowheads="1"/>
          </p:cNvSpPr>
          <p:nvPr>
            <p:ph type="title"/>
          </p:nvPr>
        </p:nvSpPr>
        <p:spPr>
          <a:xfrm>
            <a:off x="762000" y="457200"/>
            <a:ext cx="8077200" cy="990600"/>
          </a:xfrm>
        </p:spPr>
        <p:style>
          <a:lnRef idx="2">
            <a:schemeClr val="accent1">
              <a:shade val="50000"/>
            </a:schemeClr>
          </a:lnRef>
          <a:fillRef idx="1">
            <a:schemeClr val="accent1"/>
          </a:fillRef>
          <a:effectRef idx="0">
            <a:schemeClr val="accent1"/>
          </a:effectRef>
          <a:fontRef idx="minor">
            <a:schemeClr val="lt1"/>
          </a:fontRef>
        </p:style>
        <p:txBody>
          <a:bodyPr/>
          <a:lstStyle/>
          <a:p>
            <a:pPr algn="ctr" eaLnBrk="1" hangingPunct="1"/>
            <a:r>
              <a:rPr lang="en-US" sz="3200" dirty="0" smtClean="0">
                <a:solidFill>
                  <a:srgbClr val="000000"/>
                </a:solidFill>
              </a:rPr>
              <a:t>Stage 4: Law and Order</a:t>
            </a:r>
            <a:br>
              <a:rPr lang="en-US" sz="3200" dirty="0" smtClean="0">
                <a:solidFill>
                  <a:srgbClr val="000000"/>
                </a:solidFill>
              </a:rPr>
            </a:br>
            <a:endParaRPr lang="en-US" sz="3200" dirty="0" smtClean="0">
              <a:solidFill>
                <a:srgbClr val="000000"/>
              </a:solidFill>
            </a:endParaRPr>
          </a:p>
        </p:txBody>
      </p:sp>
      <p:sp>
        <p:nvSpPr>
          <p:cNvPr id="38915" name="Rectangle 3"/>
          <p:cNvSpPr>
            <a:spLocks noGrp="1" noChangeArrowheads="1"/>
          </p:cNvSpPr>
          <p:nvPr>
            <p:ph type="body" idx="1"/>
          </p:nvPr>
        </p:nvSpPr>
        <p:spPr>
          <a:xfrm>
            <a:off x="838200" y="2209800"/>
            <a:ext cx="7693025" cy="3876675"/>
          </a:xfrm>
        </p:spPr>
        <p:style>
          <a:lnRef idx="2">
            <a:schemeClr val="accent1"/>
          </a:lnRef>
          <a:fillRef idx="1">
            <a:schemeClr val="lt1"/>
          </a:fillRef>
          <a:effectRef idx="0">
            <a:schemeClr val="accent1"/>
          </a:effectRef>
          <a:fontRef idx="minor">
            <a:schemeClr val="dk1"/>
          </a:fontRef>
        </p:style>
        <p:txBody>
          <a:bodyPr/>
          <a:lstStyle/>
          <a:p>
            <a:pPr eaLnBrk="1" hangingPunct="1">
              <a:buFont typeface="Wingdings" pitchFamily="2" charset="2"/>
              <a:buBlip>
                <a:blip r:embed="rId2"/>
              </a:buBlip>
            </a:pPr>
            <a:r>
              <a:rPr lang="en-US" dirty="0" smtClean="0">
                <a:solidFill>
                  <a:srgbClr val="000000"/>
                </a:solidFill>
              </a:rPr>
              <a:t>Without laws, society would be chaos</a:t>
            </a:r>
          </a:p>
          <a:p>
            <a:pPr eaLnBrk="1" hangingPunct="1">
              <a:buFont typeface="Wingdings" pitchFamily="2" charset="2"/>
              <a:buBlip>
                <a:blip r:embed="rId2"/>
              </a:buBlip>
            </a:pPr>
            <a:r>
              <a:rPr lang="en-US" dirty="0" smtClean="0">
                <a:solidFill>
                  <a:srgbClr val="000000"/>
                </a:solidFill>
              </a:rPr>
              <a:t>Right behavior consists of doing one’s duty and respecting authority.</a:t>
            </a:r>
          </a:p>
          <a:p>
            <a:pPr eaLnBrk="1" hangingPunct="1">
              <a:buFont typeface="Wingdings" pitchFamily="2" charset="2"/>
              <a:buBlip>
                <a:blip r:embed="rId2"/>
              </a:buBlip>
            </a:pPr>
            <a:r>
              <a:rPr lang="en-US" dirty="0" smtClean="0">
                <a:solidFill>
                  <a:srgbClr val="000000"/>
                </a:solidFill>
              </a:rPr>
              <a:t>Flaws in the system are due to the failure of individuals who do not obey the system.</a:t>
            </a:r>
          </a:p>
          <a:p>
            <a:pPr eaLnBrk="1" hangingPunct="1">
              <a:buFont typeface="Wingdings" pitchFamily="2" charset="2"/>
              <a:buBlip>
                <a:blip r:embed="rId2"/>
              </a:buBlip>
            </a:pPr>
            <a:r>
              <a:rPr lang="en-US" dirty="0" smtClean="0">
                <a:solidFill>
                  <a:srgbClr val="000000"/>
                </a:solidFill>
              </a:rPr>
              <a:t>Conscience = good citizenship </a:t>
            </a:r>
          </a:p>
        </p:txBody>
      </p:sp>
      <p:sp>
        <p:nvSpPr>
          <p:cNvPr id="23556" name="Slide Number Placeholder 5"/>
          <p:cNvSpPr>
            <a:spLocks noGrp="1"/>
          </p:cNvSpPr>
          <p:nvPr>
            <p:ph type="sldNum" sz="quarter" idx="12"/>
          </p:nvPr>
        </p:nvSpPr>
        <p:spPr>
          <a:noFill/>
        </p:spPr>
        <p:txBody>
          <a:bodyPr/>
          <a:lstStyle/>
          <a:p>
            <a:fld id="{4D7FADF9-DD81-4A0C-8DE2-B8B98E6297AD}" type="slidenum">
              <a:rPr lang="en-US" smtClean="0">
                <a:latin typeface="Arial" pitchFamily="34" charset="0"/>
              </a:rPr>
              <a:pPr/>
              <a:t>35</a:t>
            </a:fld>
            <a:endParaRPr lang="en-US" smtClean="0">
              <a:latin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iterate type="lt">
                                    <p:tmPct val="5000"/>
                                  </p:iterate>
                                  <p:childTnLst>
                                    <p:set>
                                      <p:cBhvr>
                                        <p:cTn id="6" dur="1" fill="hold">
                                          <p:stCondLst>
                                            <p:cond delay="0"/>
                                          </p:stCondLst>
                                        </p:cTn>
                                        <p:tgtEl>
                                          <p:spTgt spid="38915">
                                            <p:bg/>
                                          </p:spTgt>
                                        </p:tgtEl>
                                        <p:attrNameLst>
                                          <p:attrName>style.visibility</p:attrName>
                                        </p:attrNameLst>
                                      </p:cBhvr>
                                      <p:to>
                                        <p:strVal val="visible"/>
                                      </p:to>
                                    </p:set>
                                    <p:anim calcmode="lin" valueType="num">
                                      <p:cBhvr>
                                        <p:cTn id="7" dur="1000" fill="hold"/>
                                        <p:tgtEl>
                                          <p:spTgt spid="38915">
                                            <p:bg/>
                                          </p:spTgt>
                                        </p:tgtEl>
                                        <p:attrNameLst>
                                          <p:attrName>ppt_w</p:attrName>
                                        </p:attrNameLst>
                                      </p:cBhvr>
                                      <p:tavLst>
                                        <p:tav tm="0">
                                          <p:val>
                                            <p:fltVal val="0"/>
                                          </p:val>
                                        </p:tav>
                                        <p:tav tm="100000">
                                          <p:val>
                                            <p:strVal val="#ppt_w"/>
                                          </p:val>
                                        </p:tav>
                                      </p:tavLst>
                                    </p:anim>
                                    <p:anim calcmode="lin" valueType="num">
                                      <p:cBhvr>
                                        <p:cTn id="8" dur="1000" fill="hold"/>
                                        <p:tgtEl>
                                          <p:spTgt spid="38915">
                                            <p:bg/>
                                          </p:spTgt>
                                        </p:tgtEl>
                                        <p:attrNameLst>
                                          <p:attrName>ppt_h</p:attrName>
                                        </p:attrNameLst>
                                      </p:cBhvr>
                                      <p:tavLst>
                                        <p:tav tm="0">
                                          <p:val>
                                            <p:fltVal val="0"/>
                                          </p:val>
                                        </p:tav>
                                        <p:tav tm="100000">
                                          <p:val>
                                            <p:strVal val="#ppt_h"/>
                                          </p:val>
                                        </p:tav>
                                      </p:tavLst>
                                    </p:anim>
                                    <p:anim calcmode="lin" valueType="num">
                                      <p:cBhvr>
                                        <p:cTn id="9" dur="1000" fill="hold"/>
                                        <p:tgtEl>
                                          <p:spTgt spid="38915">
                                            <p:bg/>
                                          </p:spTgt>
                                        </p:tgtEl>
                                        <p:attrNameLst>
                                          <p:attrName>style.rotation</p:attrName>
                                        </p:attrNameLst>
                                      </p:cBhvr>
                                      <p:tavLst>
                                        <p:tav tm="0">
                                          <p:val>
                                            <p:fltVal val="90"/>
                                          </p:val>
                                        </p:tav>
                                        <p:tav tm="100000">
                                          <p:val>
                                            <p:fltVal val="0"/>
                                          </p:val>
                                        </p:tav>
                                      </p:tavLst>
                                    </p:anim>
                                    <p:animEffect transition="in" filter="fade">
                                      <p:cBhvr>
                                        <p:cTn id="10" dur="1000"/>
                                        <p:tgtEl>
                                          <p:spTgt spid="38915">
                                            <p:bg/>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iterate type="lt">
                                    <p:tmPct val="5000"/>
                                  </p:iterate>
                                  <p:childTnLst>
                                    <p:set>
                                      <p:cBhvr>
                                        <p:cTn id="14" dur="1" fill="hold">
                                          <p:stCondLst>
                                            <p:cond delay="0"/>
                                          </p:stCondLst>
                                        </p:cTn>
                                        <p:tgtEl>
                                          <p:spTgt spid="38915">
                                            <p:txEl>
                                              <p:pRg st="0" end="0"/>
                                            </p:txEl>
                                          </p:spTgt>
                                        </p:tgtEl>
                                        <p:attrNameLst>
                                          <p:attrName>style.visibility</p:attrName>
                                        </p:attrNameLst>
                                      </p:cBhvr>
                                      <p:to>
                                        <p:strVal val="visible"/>
                                      </p:to>
                                    </p:set>
                                    <p:anim calcmode="lin" valueType="num">
                                      <p:cBhvr>
                                        <p:cTn id="15" dur="500" fill="hold"/>
                                        <p:tgtEl>
                                          <p:spTgt spid="38915">
                                            <p:txEl>
                                              <p:pRg st="0" end="0"/>
                                            </p:txEl>
                                          </p:spTgt>
                                        </p:tgtEl>
                                        <p:attrNameLst>
                                          <p:attrName>ppt_w</p:attrName>
                                        </p:attrNameLst>
                                      </p:cBhvr>
                                      <p:tavLst>
                                        <p:tav tm="0">
                                          <p:val>
                                            <p:fltVal val="0"/>
                                          </p:val>
                                        </p:tav>
                                        <p:tav tm="100000">
                                          <p:val>
                                            <p:strVal val="#ppt_w"/>
                                          </p:val>
                                        </p:tav>
                                      </p:tavLst>
                                    </p:anim>
                                    <p:anim calcmode="lin" valueType="num">
                                      <p:cBhvr>
                                        <p:cTn id="16" dur="500" fill="hold"/>
                                        <p:tgtEl>
                                          <p:spTgt spid="38915">
                                            <p:txEl>
                                              <p:pRg st="0" end="0"/>
                                            </p:txEl>
                                          </p:spTgt>
                                        </p:tgtEl>
                                        <p:attrNameLst>
                                          <p:attrName>ppt_h</p:attrName>
                                        </p:attrNameLst>
                                      </p:cBhvr>
                                      <p:tavLst>
                                        <p:tav tm="0">
                                          <p:val>
                                            <p:fltVal val="0"/>
                                          </p:val>
                                        </p:tav>
                                        <p:tav tm="100000">
                                          <p:val>
                                            <p:strVal val="#ppt_h"/>
                                          </p:val>
                                        </p:tav>
                                      </p:tavLst>
                                    </p:anim>
                                    <p:anim calcmode="lin" valueType="num">
                                      <p:cBhvr>
                                        <p:cTn id="17" dur="500" fill="hold"/>
                                        <p:tgtEl>
                                          <p:spTgt spid="38915">
                                            <p:txEl>
                                              <p:pRg st="0" end="0"/>
                                            </p:txEl>
                                          </p:spTgt>
                                        </p:tgtEl>
                                        <p:attrNameLst>
                                          <p:attrName>style.rotation</p:attrName>
                                        </p:attrNameLst>
                                      </p:cBhvr>
                                      <p:tavLst>
                                        <p:tav tm="0">
                                          <p:val>
                                            <p:fltVal val="90"/>
                                          </p:val>
                                        </p:tav>
                                        <p:tav tm="100000">
                                          <p:val>
                                            <p:fltVal val="0"/>
                                          </p:val>
                                        </p:tav>
                                      </p:tavLst>
                                    </p:anim>
                                    <p:animEffect transition="in" filter="fade">
                                      <p:cBhvr>
                                        <p:cTn id="18" dur="500"/>
                                        <p:tgtEl>
                                          <p:spTgt spid="38915">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iterate type="lt">
                                    <p:tmPct val="5000"/>
                                  </p:iterate>
                                  <p:childTnLst>
                                    <p:set>
                                      <p:cBhvr>
                                        <p:cTn id="22" dur="1" fill="hold">
                                          <p:stCondLst>
                                            <p:cond delay="0"/>
                                          </p:stCondLst>
                                        </p:cTn>
                                        <p:tgtEl>
                                          <p:spTgt spid="38915">
                                            <p:txEl>
                                              <p:pRg st="1" end="1"/>
                                            </p:txEl>
                                          </p:spTgt>
                                        </p:tgtEl>
                                        <p:attrNameLst>
                                          <p:attrName>style.visibility</p:attrName>
                                        </p:attrNameLst>
                                      </p:cBhvr>
                                      <p:to>
                                        <p:strVal val="visible"/>
                                      </p:to>
                                    </p:set>
                                    <p:anim calcmode="lin" valueType="num">
                                      <p:cBhvr>
                                        <p:cTn id="23" dur="2000" fill="hold"/>
                                        <p:tgtEl>
                                          <p:spTgt spid="38915">
                                            <p:txEl>
                                              <p:pRg st="1" end="1"/>
                                            </p:txEl>
                                          </p:spTgt>
                                        </p:tgtEl>
                                        <p:attrNameLst>
                                          <p:attrName>ppt_w</p:attrName>
                                        </p:attrNameLst>
                                      </p:cBhvr>
                                      <p:tavLst>
                                        <p:tav tm="0">
                                          <p:val>
                                            <p:fltVal val="0"/>
                                          </p:val>
                                        </p:tav>
                                        <p:tav tm="100000">
                                          <p:val>
                                            <p:strVal val="#ppt_w"/>
                                          </p:val>
                                        </p:tav>
                                      </p:tavLst>
                                    </p:anim>
                                    <p:anim calcmode="lin" valueType="num">
                                      <p:cBhvr>
                                        <p:cTn id="24" dur="2000" fill="hold"/>
                                        <p:tgtEl>
                                          <p:spTgt spid="38915">
                                            <p:txEl>
                                              <p:pRg st="1" end="1"/>
                                            </p:txEl>
                                          </p:spTgt>
                                        </p:tgtEl>
                                        <p:attrNameLst>
                                          <p:attrName>ppt_h</p:attrName>
                                        </p:attrNameLst>
                                      </p:cBhvr>
                                      <p:tavLst>
                                        <p:tav tm="0">
                                          <p:val>
                                            <p:fltVal val="0"/>
                                          </p:val>
                                        </p:tav>
                                        <p:tav tm="100000">
                                          <p:val>
                                            <p:strVal val="#ppt_h"/>
                                          </p:val>
                                        </p:tav>
                                      </p:tavLst>
                                    </p:anim>
                                    <p:anim calcmode="lin" valueType="num">
                                      <p:cBhvr>
                                        <p:cTn id="25" dur="2000" fill="hold"/>
                                        <p:tgtEl>
                                          <p:spTgt spid="38915">
                                            <p:txEl>
                                              <p:pRg st="1" end="1"/>
                                            </p:txEl>
                                          </p:spTgt>
                                        </p:tgtEl>
                                        <p:attrNameLst>
                                          <p:attrName>style.rotation</p:attrName>
                                        </p:attrNameLst>
                                      </p:cBhvr>
                                      <p:tavLst>
                                        <p:tav tm="0">
                                          <p:val>
                                            <p:fltVal val="90"/>
                                          </p:val>
                                        </p:tav>
                                        <p:tav tm="100000">
                                          <p:val>
                                            <p:fltVal val="0"/>
                                          </p:val>
                                        </p:tav>
                                      </p:tavLst>
                                    </p:anim>
                                    <p:animEffect transition="in" filter="fade">
                                      <p:cBhvr>
                                        <p:cTn id="26" dur="2000"/>
                                        <p:tgtEl>
                                          <p:spTgt spid="38915">
                                            <p:txEl>
                                              <p:pRg st="1" end="1"/>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iterate type="lt">
                                    <p:tmPct val="5000"/>
                                  </p:iterate>
                                  <p:childTnLst>
                                    <p:set>
                                      <p:cBhvr>
                                        <p:cTn id="30" dur="1" fill="hold">
                                          <p:stCondLst>
                                            <p:cond delay="0"/>
                                          </p:stCondLst>
                                        </p:cTn>
                                        <p:tgtEl>
                                          <p:spTgt spid="38915">
                                            <p:txEl>
                                              <p:pRg st="2" end="2"/>
                                            </p:txEl>
                                          </p:spTgt>
                                        </p:tgtEl>
                                        <p:attrNameLst>
                                          <p:attrName>style.visibility</p:attrName>
                                        </p:attrNameLst>
                                      </p:cBhvr>
                                      <p:to>
                                        <p:strVal val="visible"/>
                                      </p:to>
                                    </p:set>
                                    <p:anim calcmode="lin" valueType="num">
                                      <p:cBhvr>
                                        <p:cTn id="31" dur="2000" fill="hold"/>
                                        <p:tgtEl>
                                          <p:spTgt spid="38915">
                                            <p:txEl>
                                              <p:pRg st="2" end="2"/>
                                            </p:txEl>
                                          </p:spTgt>
                                        </p:tgtEl>
                                        <p:attrNameLst>
                                          <p:attrName>ppt_w</p:attrName>
                                        </p:attrNameLst>
                                      </p:cBhvr>
                                      <p:tavLst>
                                        <p:tav tm="0">
                                          <p:val>
                                            <p:fltVal val="0"/>
                                          </p:val>
                                        </p:tav>
                                        <p:tav tm="100000">
                                          <p:val>
                                            <p:strVal val="#ppt_w"/>
                                          </p:val>
                                        </p:tav>
                                      </p:tavLst>
                                    </p:anim>
                                    <p:anim calcmode="lin" valueType="num">
                                      <p:cBhvr>
                                        <p:cTn id="32" dur="2000" fill="hold"/>
                                        <p:tgtEl>
                                          <p:spTgt spid="38915">
                                            <p:txEl>
                                              <p:pRg st="2" end="2"/>
                                            </p:txEl>
                                          </p:spTgt>
                                        </p:tgtEl>
                                        <p:attrNameLst>
                                          <p:attrName>ppt_h</p:attrName>
                                        </p:attrNameLst>
                                      </p:cBhvr>
                                      <p:tavLst>
                                        <p:tav tm="0">
                                          <p:val>
                                            <p:fltVal val="0"/>
                                          </p:val>
                                        </p:tav>
                                        <p:tav tm="100000">
                                          <p:val>
                                            <p:strVal val="#ppt_h"/>
                                          </p:val>
                                        </p:tav>
                                      </p:tavLst>
                                    </p:anim>
                                    <p:anim calcmode="lin" valueType="num">
                                      <p:cBhvr>
                                        <p:cTn id="33" dur="2000" fill="hold"/>
                                        <p:tgtEl>
                                          <p:spTgt spid="38915">
                                            <p:txEl>
                                              <p:pRg st="2" end="2"/>
                                            </p:txEl>
                                          </p:spTgt>
                                        </p:tgtEl>
                                        <p:attrNameLst>
                                          <p:attrName>style.rotation</p:attrName>
                                        </p:attrNameLst>
                                      </p:cBhvr>
                                      <p:tavLst>
                                        <p:tav tm="0">
                                          <p:val>
                                            <p:fltVal val="90"/>
                                          </p:val>
                                        </p:tav>
                                        <p:tav tm="100000">
                                          <p:val>
                                            <p:fltVal val="0"/>
                                          </p:val>
                                        </p:tav>
                                      </p:tavLst>
                                    </p:anim>
                                    <p:animEffect transition="in" filter="fade">
                                      <p:cBhvr>
                                        <p:cTn id="34" dur="2000"/>
                                        <p:tgtEl>
                                          <p:spTgt spid="38915">
                                            <p:txEl>
                                              <p:pRg st="2" end="2"/>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grpId="0" nodeType="clickEffect">
                                  <p:stCondLst>
                                    <p:cond delay="0"/>
                                  </p:stCondLst>
                                  <p:iterate type="lt">
                                    <p:tmPct val="5000"/>
                                  </p:iterate>
                                  <p:childTnLst>
                                    <p:set>
                                      <p:cBhvr>
                                        <p:cTn id="38" dur="1" fill="hold">
                                          <p:stCondLst>
                                            <p:cond delay="0"/>
                                          </p:stCondLst>
                                        </p:cTn>
                                        <p:tgtEl>
                                          <p:spTgt spid="38915">
                                            <p:txEl>
                                              <p:pRg st="3" end="3"/>
                                            </p:txEl>
                                          </p:spTgt>
                                        </p:tgtEl>
                                        <p:attrNameLst>
                                          <p:attrName>style.visibility</p:attrName>
                                        </p:attrNameLst>
                                      </p:cBhvr>
                                      <p:to>
                                        <p:strVal val="visible"/>
                                      </p:to>
                                    </p:set>
                                    <p:anim calcmode="lin" valueType="num">
                                      <p:cBhvr>
                                        <p:cTn id="39" dur="2000" fill="hold"/>
                                        <p:tgtEl>
                                          <p:spTgt spid="38915">
                                            <p:txEl>
                                              <p:pRg st="3" end="3"/>
                                            </p:txEl>
                                          </p:spTgt>
                                        </p:tgtEl>
                                        <p:attrNameLst>
                                          <p:attrName>ppt_w</p:attrName>
                                        </p:attrNameLst>
                                      </p:cBhvr>
                                      <p:tavLst>
                                        <p:tav tm="0">
                                          <p:val>
                                            <p:fltVal val="0"/>
                                          </p:val>
                                        </p:tav>
                                        <p:tav tm="100000">
                                          <p:val>
                                            <p:strVal val="#ppt_w"/>
                                          </p:val>
                                        </p:tav>
                                      </p:tavLst>
                                    </p:anim>
                                    <p:anim calcmode="lin" valueType="num">
                                      <p:cBhvr>
                                        <p:cTn id="40" dur="2000" fill="hold"/>
                                        <p:tgtEl>
                                          <p:spTgt spid="38915">
                                            <p:txEl>
                                              <p:pRg st="3" end="3"/>
                                            </p:txEl>
                                          </p:spTgt>
                                        </p:tgtEl>
                                        <p:attrNameLst>
                                          <p:attrName>ppt_h</p:attrName>
                                        </p:attrNameLst>
                                      </p:cBhvr>
                                      <p:tavLst>
                                        <p:tav tm="0">
                                          <p:val>
                                            <p:fltVal val="0"/>
                                          </p:val>
                                        </p:tav>
                                        <p:tav tm="100000">
                                          <p:val>
                                            <p:strVal val="#ppt_h"/>
                                          </p:val>
                                        </p:tav>
                                      </p:tavLst>
                                    </p:anim>
                                    <p:anim calcmode="lin" valueType="num">
                                      <p:cBhvr>
                                        <p:cTn id="41" dur="2000" fill="hold"/>
                                        <p:tgtEl>
                                          <p:spTgt spid="38915">
                                            <p:txEl>
                                              <p:pRg st="3" end="3"/>
                                            </p:txEl>
                                          </p:spTgt>
                                        </p:tgtEl>
                                        <p:attrNameLst>
                                          <p:attrName>style.rotation</p:attrName>
                                        </p:attrNameLst>
                                      </p:cBhvr>
                                      <p:tavLst>
                                        <p:tav tm="0">
                                          <p:val>
                                            <p:fltVal val="90"/>
                                          </p:val>
                                        </p:tav>
                                        <p:tav tm="100000">
                                          <p:val>
                                            <p:fltVal val="0"/>
                                          </p:val>
                                        </p:tav>
                                      </p:tavLst>
                                    </p:anim>
                                    <p:animEffect transition="in" filter="fade">
                                      <p:cBhvr>
                                        <p:cTn id="42" dur="2000"/>
                                        <p:tgtEl>
                                          <p:spTgt spid="3891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5" grpId="0" build="p"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AutoShape 2"/>
          <p:cNvSpPr>
            <a:spLocks noGrp="1" noChangeArrowheads="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lstStyle/>
          <a:p>
            <a:pPr algn="ctr" eaLnBrk="1" hangingPunct="1"/>
            <a:r>
              <a:rPr lang="en-US" sz="3200" dirty="0" smtClean="0">
                <a:solidFill>
                  <a:srgbClr val="000000"/>
                </a:solidFill>
              </a:rPr>
              <a:t>Level Three: Post Conventional Level-</a:t>
            </a:r>
            <a:br>
              <a:rPr lang="en-US" sz="3200" dirty="0" smtClean="0">
                <a:solidFill>
                  <a:srgbClr val="000000"/>
                </a:solidFill>
              </a:rPr>
            </a:br>
            <a:r>
              <a:rPr lang="en-US" sz="3200" dirty="0" smtClean="0">
                <a:solidFill>
                  <a:srgbClr val="000000"/>
                </a:solidFill>
              </a:rPr>
              <a:t>Internalized-Truth-Centered</a:t>
            </a:r>
          </a:p>
        </p:txBody>
      </p:sp>
      <p:sp>
        <p:nvSpPr>
          <p:cNvPr id="24579" name="Rectangle 3"/>
          <p:cNvSpPr>
            <a:spLocks noGrp="1" noChangeArrowheads="1"/>
          </p:cNvSpPr>
          <p:nvPr>
            <p:ph type="body" idx="1"/>
          </p:nvPr>
        </p:nvSpPr>
        <p:spPr/>
        <p:style>
          <a:lnRef idx="1">
            <a:schemeClr val="accent1"/>
          </a:lnRef>
          <a:fillRef idx="2">
            <a:schemeClr val="accent1"/>
          </a:fillRef>
          <a:effectRef idx="1">
            <a:schemeClr val="accent1"/>
          </a:effectRef>
          <a:fontRef idx="minor">
            <a:schemeClr val="dk1"/>
          </a:fontRef>
        </p:style>
        <p:txBody>
          <a:bodyPr/>
          <a:lstStyle/>
          <a:p>
            <a:pPr eaLnBrk="1" hangingPunct="1">
              <a:buFont typeface="Wingdings" pitchFamily="2" charset="2"/>
              <a:buBlip>
                <a:blip r:embed="rId2"/>
              </a:buBlip>
            </a:pPr>
            <a:r>
              <a:rPr lang="en-US" dirty="0" smtClean="0">
                <a:solidFill>
                  <a:srgbClr val="000000"/>
                </a:solidFill>
              </a:rPr>
              <a:t>Description:</a:t>
            </a:r>
          </a:p>
          <a:p>
            <a:pPr eaLnBrk="1" hangingPunct="1">
              <a:buFont typeface="Wingdings" pitchFamily="2" charset="2"/>
              <a:buNone/>
            </a:pPr>
            <a:r>
              <a:rPr lang="en-US" dirty="0" smtClean="0">
                <a:solidFill>
                  <a:srgbClr val="000000"/>
                </a:solidFill>
              </a:rPr>
              <a:t>	A person reasons according to moral values and principles which are valid and applicable </a:t>
            </a:r>
            <a:r>
              <a:rPr lang="en-US" u="sng" dirty="0" smtClean="0">
                <a:solidFill>
                  <a:srgbClr val="000000"/>
                </a:solidFill>
              </a:rPr>
              <a:t>apart</a:t>
            </a:r>
            <a:r>
              <a:rPr lang="en-US" dirty="0" smtClean="0">
                <a:solidFill>
                  <a:srgbClr val="000000"/>
                </a:solidFill>
              </a:rPr>
              <a:t> from the authority of the groups.</a:t>
            </a:r>
          </a:p>
          <a:p>
            <a:pPr eaLnBrk="1" hangingPunct="1">
              <a:buFont typeface="Wingdings" pitchFamily="2" charset="2"/>
              <a:buNone/>
            </a:pPr>
            <a:r>
              <a:rPr lang="en-US" dirty="0" smtClean="0">
                <a:solidFill>
                  <a:srgbClr val="000000"/>
                </a:solidFill>
              </a:rPr>
              <a:t>	Moral reasoning becomes more comprehensive, reflects universal principles, and is based on internalized norms. </a:t>
            </a:r>
          </a:p>
        </p:txBody>
      </p:sp>
      <p:sp>
        <p:nvSpPr>
          <p:cNvPr id="24580" name="Slide Number Placeholder 5"/>
          <p:cNvSpPr>
            <a:spLocks noGrp="1"/>
          </p:cNvSpPr>
          <p:nvPr>
            <p:ph type="sldNum" sz="quarter" idx="12"/>
          </p:nvPr>
        </p:nvSpPr>
        <p:spPr>
          <a:noFill/>
        </p:spPr>
        <p:txBody>
          <a:bodyPr/>
          <a:lstStyle/>
          <a:p>
            <a:fld id="{461567E3-DF97-4166-B0F2-14AE2954C6E1}" type="slidenum">
              <a:rPr lang="en-US" smtClean="0">
                <a:latin typeface="Arial" pitchFamily="34" charset="0"/>
              </a:rPr>
              <a:pPr/>
              <a:t>36</a:t>
            </a:fld>
            <a:endParaRPr lang="en-US" smtClean="0">
              <a:latin typeface="Arial" pitchFamily="34"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a:xfrm>
            <a:off x="3124200" y="6248400"/>
            <a:ext cx="2895600" cy="457200"/>
          </a:xfrm>
        </p:spPr>
        <p:txBody>
          <a:bodyPr/>
          <a:lstStyle/>
          <a:p>
            <a:pPr algn="ctr">
              <a:defRPr/>
            </a:pPr>
            <a:r>
              <a:rPr lang="en-US"/>
              <a:t>5–</a:t>
            </a:r>
            <a:fld id="{07132C39-1AA2-4625-A988-A46D400717AA}" type="slidenum">
              <a:rPr lang="en-US"/>
              <a:pPr algn="ctr">
                <a:defRPr/>
              </a:pPr>
              <a:t>37</a:t>
            </a:fld>
            <a:endParaRPr lang="en-US"/>
          </a:p>
        </p:txBody>
      </p:sp>
      <p:sp>
        <p:nvSpPr>
          <p:cNvPr id="120837" name="Rectangle 5"/>
          <p:cNvSpPr>
            <a:spLocks noGrp="1" noChangeArrowheads="1"/>
          </p:cNvSpPr>
          <p:nvPr>
            <p:ph type="body" idx="1"/>
          </p:nvPr>
        </p:nvSpPr>
        <p:spPr>
          <a:xfrm>
            <a:off x="533400" y="1676400"/>
            <a:ext cx="8102600" cy="4419600"/>
          </a:xfrm>
        </p:spPr>
        <p:txBody>
          <a:bodyPr/>
          <a:lstStyle/>
          <a:p>
            <a:r>
              <a:rPr lang="en-US" dirty="0" smtClean="0"/>
              <a:t>Moral Development</a:t>
            </a:r>
          </a:p>
          <a:p>
            <a:pPr lvl="1"/>
            <a:r>
              <a:rPr lang="en-US" dirty="0" smtClean="0"/>
              <a:t>Research Conclusions:</a:t>
            </a:r>
          </a:p>
          <a:p>
            <a:pPr lvl="2"/>
            <a:r>
              <a:rPr lang="en-US" dirty="0" smtClean="0"/>
              <a:t>People proceed through the stages of moral development sequentially.</a:t>
            </a:r>
          </a:p>
          <a:p>
            <a:pPr lvl="2"/>
            <a:r>
              <a:rPr lang="en-US" dirty="0" smtClean="0"/>
              <a:t>There is no guarantee of continued moral development.</a:t>
            </a:r>
          </a:p>
          <a:p>
            <a:pPr lvl="2"/>
            <a:r>
              <a:rPr lang="en-US" dirty="0" smtClean="0"/>
              <a:t>Myth: Most adults are in principled stage (“good corporate citizen”).</a:t>
            </a:r>
          </a:p>
          <a:p>
            <a:pPr lvl="2"/>
            <a:r>
              <a:rPr lang="en-US" dirty="0" smtClean="0"/>
              <a:t>It is quite possible for a human being to physically mature but not morally mature.</a:t>
            </a:r>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p:cNvSpPr>
            <a:spLocks noGrp="1" noChangeArrowheads="1"/>
          </p:cNvSpPr>
          <p:nvPr>
            <p:ph type="body" idx="1"/>
          </p:nvPr>
        </p:nvSpPr>
        <p:spPr>
          <a:xfrm>
            <a:off x="381000" y="1371600"/>
            <a:ext cx="8458200" cy="5029200"/>
          </a:xfrm>
        </p:spPr>
        <p:txBody>
          <a:bodyPr>
            <a:normAutofit/>
          </a:bodyPr>
          <a:lstStyle/>
          <a:p>
            <a:pPr marL="533400" indent="-533400" eaLnBrk="1" hangingPunct="1">
              <a:lnSpc>
                <a:spcPct val="90000"/>
              </a:lnSpc>
              <a:buNone/>
            </a:pPr>
            <a:r>
              <a:rPr lang="en-US" sz="3600" dirty="0" smtClean="0"/>
              <a:t>	Kohlberg believed that only about </a:t>
            </a:r>
            <a:r>
              <a:rPr lang="en-US" sz="3600" b="1" dirty="0" smtClean="0"/>
              <a:t>25% of persons </a:t>
            </a:r>
            <a:r>
              <a:rPr lang="en-US" sz="3600" dirty="0" smtClean="0"/>
              <a:t>ever grow to level six, the majority remaining at level four.</a:t>
            </a:r>
          </a:p>
          <a:p>
            <a:pPr marL="914400" lvl="1" indent="-457200" eaLnBrk="1" hangingPunct="1">
              <a:lnSpc>
                <a:spcPct val="90000"/>
              </a:lnSpc>
              <a:buFontTx/>
              <a:buChar char="-"/>
            </a:pPr>
            <a:r>
              <a:rPr lang="en-US" sz="3200" dirty="0" smtClean="0"/>
              <a:t>The Scriptures speak of principles of modesty, humility, and wise stewardship of money. </a:t>
            </a:r>
          </a:p>
          <a:p>
            <a:pPr marL="914400" lvl="1" indent="-457200" eaLnBrk="1" hangingPunct="1">
              <a:lnSpc>
                <a:spcPct val="90000"/>
              </a:lnSpc>
              <a:buFontTx/>
              <a:buChar char="-"/>
            </a:pPr>
            <a:r>
              <a:rPr lang="en-US" sz="3200" dirty="0" smtClean="0"/>
              <a:t>If Kohlberg’s observations are true, then level 6 thinkers would be in the minority. In fact, they might even be misunderstood and persecuted by a level 4 majority .</a:t>
            </a:r>
          </a:p>
        </p:txBody>
      </p:sp>
      <p:sp>
        <p:nvSpPr>
          <p:cNvPr id="17412" name="Slide Number Placeholder 5"/>
          <p:cNvSpPr>
            <a:spLocks noGrp="1"/>
          </p:cNvSpPr>
          <p:nvPr>
            <p:ph type="sldNum" sz="quarter" idx="12"/>
          </p:nvPr>
        </p:nvSpPr>
        <p:spPr>
          <a:noFill/>
        </p:spPr>
        <p:txBody>
          <a:bodyPr/>
          <a:lstStyle/>
          <a:p>
            <a:fld id="{56582461-39B2-4B37-B6EE-F363F2F721B4}" type="slidenum">
              <a:rPr lang="en-US" smtClean="0"/>
              <a:pPr/>
              <a:t>38</a:t>
            </a:fld>
            <a:endParaRPr lang="en-US" smtClean="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Lets know where we are?</a:t>
            </a:r>
            <a:endParaRPr lang="en-US" dirty="0"/>
          </a:p>
        </p:txBody>
      </p:sp>
      <p:sp>
        <p:nvSpPr>
          <p:cNvPr id="6" name="Text Placeholder 5"/>
          <p:cNvSpPr>
            <a:spLocks noGrp="1"/>
          </p:cNvSpPr>
          <p:nvPr>
            <p:ph type="body" sz="quarter" idx="13"/>
          </p:nvPr>
        </p:nvSpPr>
        <p:spPr/>
        <p:txBody>
          <a:bodyPr/>
          <a:lstStyle/>
          <a:p>
            <a:r>
              <a:rPr lang="en-US" dirty="0" smtClean="0"/>
              <a:t>A- Conventional Stage of Moral Development</a:t>
            </a:r>
          </a:p>
          <a:p>
            <a:r>
              <a:rPr lang="en-US" dirty="0" smtClean="0"/>
              <a:t>B-Principled Stage</a:t>
            </a:r>
          </a:p>
          <a:p>
            <a:r>
              <a:rPr lang="en-US" dirty="0" smtClean="0"/>
              <a:t>C-Pre Conventional Stage</a:t>
            </a:r>
          </a:p>
          <a:p>
            <a:pPr>
              <a:buNone/>
            </a:pPr>
            <a:endParaRPr lang="en-US" dirty="0" smtClean="0"/>
          </a:p>
          <a:p>
            <a:pPr>
              <a:buNone/>
            </a:pPr>
            <a:r>
              <a:rPr lang="en-US" dirty="0" smtClean="0"/>
              <a:t>Lowest Score is dominant stage of Moral Development.</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371600" y="0"/>
            <a:ext cx="7467600" cy="1143000"/>
          </a:xfrm>
        </p:spPr>
        <p:txBody>
          <a:bodyPr/>
          <a:lstStyle/>
          <a:p>
            <a:r>
              <a:rPr lang="en-US" sz="3600" dirty="0" smtClean="0"/>
              <a:t>Who makes us Ethical or Otherwise?</a:t>
            </a:r>
            <a:endParaRPr lang="en-US" sz="3600" dirty="0"/>
          </a:p>
        </p:txBody>
      </p:sp>
      <p:sp>
        <p:nvSpPr>
          <p:cNvPr id="4" name="Date Placeholder 3"/>
          <p:cNvSpPr>
            <a:spLocks noGrp="1"/>
          </p:cNvSpPr>
          <p:nvPr>
            <p:ph type="dt" sz="half" idx="10"/>
          </p:nvPr>
        </p:nvSpPr>
        <p:spPr/>
        <p:txBody>
          <a:bodyPr/>
          <a:lstStyle/>
          <a:p>
            <a:pPr>
              <a:defRPr/>
            </a:pPr>
            <a:fld id="{FE0B8B24-129F-435B-8C54-57EB03409035}" type="datetime1">
              <a:rPr lang="en-US" smtClean="0"/>
              <a:pPr>
                <a:defRPr/>
              </a:pPr>
              <a:t>2/16/2016</a:t>
            </a:fld>
            <a:endParaRPr lang="en-US"/>
          </a:p>
        </p:txBody>
      </p:sp>
      <p:sp>
        <p:nvSpPr>
          <p:cNvPr id="5" name="Footer Placeholder 4"/>
          <p:cNvSpPr>
            <a:spLocks noGrp="1"/>
          </p:cNvSpPr>
          <p:nvPr>
            <p:ph type="ftr" sz="quarter" idx="11"/>
          </p:nvPr>
        </p:nvSpPr>
        <p:spPr/>
        <p:txBody>
          <a:bodyPr/>
          <a:lstStyle/>
          <a:p>
            <a:pPr>
              <a:defRPr/>
            </a:pPr>
            <a:r>
              <a:rPr lang="en-US" smtClean="0"/>
              <a:t>Ethics  in Management</a:t>
            </a:r>
            <a:endParaRPr lang="en-US"/>
          </a:p>
        </p:txBody>
      </p:sp>
      <p:sp>
        <p:nvSpPr>
          <p:cNvPr id="6" name="Slide Number Placeholder 5"/>
          <p:cNvSpPr>
            <a:spLocks noGrp="1"/>
          </p:cNvSpPr>
          <p:nvPr>
            <p:ph type="sldNum" sz="quarter" idx="12"/>
          </p:nvPr>
        </p:nvSpPr>
        <p:spPr/>
        <p:txBody>
          <a:bodyPr/>
          <a:lstStyle/>
          <a:p>
            <a:pPr>
              <a:defRPr/>
            </a:pPr>
            <a:fld id="{535425EF-C8B4-41E9-9669-21C6BED78413}" type="slidenum">
              <a:rPr lang="en-US" smtClean="0"/>
              <a:pPr>
                <a:defRPr/>
              </a:pPr>
              <a:t>4</a:t>
            </a:fld>
            <a:endParaRPr lang="en-US"/>
          </a:p>
        </p:txBody>
      </p:sp>
      <p:sp>
        <p:nvSpPr>
          <p:cNvPr id="3" name="Content Placeholder 2"/>
          <p:cNvSpPr>
            <a:spLocks noGrp="1"/>
          </p:cNvSpPr>
          <p:nvPr>
            <p:ph type="body" sz="quarter" idx="13"/>
          </p:nvPr>
        </p:nvSpPr>
        <p:spPr/>
        <p:txBody>
          <a:bodyPr/>
          <a:lstStyle/>
          <a:p>
            <a:endParaRPr lang="en-US" dirty="0" smtClean="0"/>
          </a:p>
          <a:p>
            <a:endParaRPr lang="en-US" dirty="0" smtClean="0"/>
          </a:p>
          <a:p>
            <a:endParaRPr lang="en-US" dirty="0"/>
          </a:p>
        </p:txBody>
      </p:sp>
      <p:graphicFrame>
        <p:nvGraphicFramePr>
          <p:cNvPr id="8" name="Diagram 7"/>
          <p:cNvGraphicFramePr/>
          <p:nvPr/>
        </p:nvGraphicFramePr>
        <p:xfrm>
          <a:off x="1371600" y="1524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3074" name="Rectangle 2"/>
          <p:cNvSpPr>
            <a:spLocks noGrp="1" noChangeArrowheads="1"/>
          </p:cNvSpPr>
          <p:nvPr>
            <p:ph type="ctrTitle"/>
          </p:nvPr>
        </p:nvSpPr>
        <p:spPr>
          <a:xfrm>
            <a:off x="0" y="4191000"/>
            <a:ext cx="6858000" cy="1066800"/>
          </a:xfrm>
          <a:solidFill>
            <a:schemeClr val="bg1"/>
          </a:solidFill>
          <a:ln/>
        </p:spPr>
        <p:txBody>
          <a:bodyPr/>
          <a:lstStyle/>
          <a:p>
            <a:r>
              <a:rPr lang="en-US" sz="3200" dirty="0">
                <a:solidFill>
                  <a:srgbClr val="FF0000"/>
                </a:solidFill>
              </a:rPr>
              <a:t>Choosing a </a:t>
            </a:r>
            <a:r>
              <a:rPr lang="en-US" sz="3200" dirty="0" smtClean="0">
                <a:solidFill>
                  <a:srgbClr val="FF0000"/>
                </a:solidFill>
              </a:rPr>
              <a:t>Pebble</a:t>
            </a:r>
            <a:br>
              <a:rPr lang="en-US" sz="3200" dirty="0" smtClean="0">
                <a:solidFill>
                  <a:srgbClr val="FF0000"/>
                </a:solidFill>
              </a:rPr>
            </a:br>
            <a:r>
              <a:rPr lang="en-US" sz="3200" dirty="0" smtClean="0">
                <a:solidFill>
                  <a:srgbClr val="FF0000"/>
                </a:solidFill>
              </a:rPr>
              <a:t>What these  pebbles teach us?</a:t>
            </a:r>
            <a:endParaRPr lang="en-US" sz="3200" b="1" dirty="0">
              <a:solidFill>
                <a:srgbClr val="FF0000"/>
              </a:solidFill>
            </a:endParaRPr>
          </a:p>
        </p:txBody>
      </p:sp>
      <p:pic>
        <p:nvPicPr>
          <p:cNvPr id="643076" name="Picture 4" descr="MPj04330520000[1]"/>
          <p:cNvPicPr>
            <a:picLocks noChangeAspect="1" noChangeArrowheads="1"/>
          </p:cNvPicPr>
          <p:nvPr/>
        </p:nvPicPr>
        <p:blipFill>
          <a:blip r:embed="rId2" cstate="print"/>
          <a:srcRect/>
          <a:stretch>
            <a:fillRect/>
          </a:stretch>
        </p:blipFill>
        <p:spPr bwMode="auto">
          <a:xfrm>
            <a:off x="6172200" y="0"/>
            <a:ext cx="2971800" cy="6858000"/>
          </a:xfrm>
          <a:prstGeom prst="rect">
            <a:avLst/>
          </a:prstGeom>
          <a:noFill/>
        </p:spPr>
      </p:pic>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Features of Pebbles</a:t>
            </a:r>
            <a:endParaRPr lang="en-US" dirty="0"/>
          </a:p>
        </p:txBody>
      </p:sp>
      <p:sp>
        <p:nvSpPr>
          <p:cNvPr id="3" name="Text Placeholder 2"/>
          <p:cNvSpPr>
            <a:spLocks noGrp="1"/>
          </p:cNvSpPr>
          <p:nvPr>
            <p:ph type="body" sz="quarter" idx="13"/>
          </p:nvPr>
        </p:nvSpPr>
        <p:spPr/>
        <p:txBody>
          <a:bodyPr/>
          <a:lstStyle/>
          <a:p>
            <a:r>
              <a:rPr lang="en-US" dirty="0" smtClean="0"/>
              <a:t>Different shapes and sizes</a:t>
            </a:r>
          </a:p>
          <a:p>
            <a:r>
              <a:rPr lang="en-US" dirty="0" smtClean="0"/>
              <a:t>Different </a:t>
            </a:r>
            <a:r>
              <a:rPr lang="en-US" dirty="0" err="1" smtClean="0"/>
              <a:t>colours</a:t>
            </a:r>
            <a:endParaRPr lang="en-US" dirty="0" smtClean="0"/>
          </a:p>
          <a:p>
            <a:r>
              <a:rPr lang="en-US" dirty="0" smtClean="0"/>
              <a:t>Largest at the bottom</a:t>
            </a:r>
          </a:p>
          <a:p>
            <a:r>
              <a:rPr lang="en-US" dirty="0" smtClean="0"/>
              <a:t>Smallest at the top</a:t>
            </a:r>
          </a:p>
          <a:p>
            <a:r>
              <a:rPr lang="en-US" dirty="0" smtClean="0"/>
              <a:t>All connected </a:t>
            </a:r>
          </a:p>
          <a:p>
            <a:r>
              <a:rPr lang="en-US" dirty="0" smtClean="0"/>
              <a:t>All balanced on each other</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Lessons from Pebbles</a:t>
            </a:r>
            <a:endParaRPr lang="en-US" dirty="0"/>
          </a:p>
        </p:txBody>
      </p:sp>
      <p:sp>
        <p:nvSpPr>
          <p:cNvPr id="3" name="Text Placeholder 2"/>
          <p:cNvSpPr>
            <a:spLocks noGrp="1"/>
          </p:cNvSpPr>
          <p:nvPr>
            <p:ph type="body" sz="quarter" idx="13"/>
          </p:nvPr>
        </p:nvSpPr>
        <p:spPr/>
        <p:txBody>
          <a:bodyPr>
            <a:normAutofit fontScale="85000" lnSpcReduction="20000"/>
          </a:bodyPr>
          <a:lstStyle/>
          <a:p>
            <a:r>
              <a:rPr lang="en-US" dirty="0" smtClean="0"/>
              <a:t>Come across cases from diverse sections of society- Caste, </a:t>
            </a:r>
            <a:r>
              <a:rPr lang="en-US" dirty="0" err="1" smtClean="0"/>
              <a:t>Class,religion,age</a:t>
            </a:r>
            <a:r>
              <a:rPr lang="en-US" dirty="0" smtClean="0"/>
              <a:t> groups</a:t>
            </a:r>
          </a:p>
          <a:p>
            <a:r>
              <a:rPr lang="en-US" dirty="0" smtClean="0"/>
              <a:t>Need to balance the interests of all through values for fairness and impartiality overcoming the individual  attitudes and biases.</a:t>
            </a:r>
          </a:p>
          <a:p>
            <a:r>
              <a:rPr lang="en-US" dirty="0" smtClean="0"/>
              <a:t>Largest stone acting as a base for judiciary</a:t>
            </a:r>
          </a:p>
          <a:p>
            <a:r>
              <a:rPr lang="en-US" dirty="0" smtClean="0"/>
              <a:t>Responsibility to  keep all the courts down the line connected with  judicial values</a:t>
            </a:r>
          </a:p>
          <a:p>
            <a:r>
              <a:rPr lang="en-US" dirty="0" smtClean="0"/>
              <a:t>Responsibility to make sure that smallest one on the top is not felling down due to any imbalance.</a:t>
            </a:r>
          </a:p>
          <a:p>
            <a:r>
              <a:rPr lang="en-US" dirty="0" smtClean="0"/>
              <a:t>If they stand strong and connected, no one can roll them in their own way.</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2362200"/>
            <a:ext cx="7239000" cy="1143000"/>
          </a:xfrm>
        </p:spPr>
        <p:txBody>
          <a:bodyPr/>
          <a:lstStyle/>
          <a:p>
            <a:r>
              <a:rPr lang="en-US" dirty="0" smtClean="0"/>
              <a:t>Morality and Values Percolate from Top to Bottom</a:t>
            </a:r>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AutoShape 2" descr="data:image/jpeg;base64,/9j/4AAQSkZJRgABAQAAAQABAAD/2wCEAAkGBhQSERQUEBQUFRUVGBUVFRcYGBQXGBcYGBoYGRQaGRoZHCYgGRkjHhgfITAgJCcpLCwsGh4xNTIqNScrLSkBCQoKDgwNDgwNDykYFBgpKSkpKSkpKSkpKSkpKSkpKSkpKSkpKSkpKSkpKSkpKSkpKSkpKSkpKSkpKSkpKSkpKf/AABEIAPEA0QMBIgACEQEDEQH/xAAcAAEAAgMBAQEAAAAAAAAAAAAABQYBAwQCBwj/xABFEAACAQMCBQIDBQUEBgsBAAABAgMABBESIQUGEzFBIlEjYXEHFDJCgVKRobHwM2KCgyRTcpLB0RVDZJSissLS0+HxFv/EABYBAQEBAAAAAAAAAAAAAAAAAAABAv/EABcRAQEBAQAAAAAAAAAAAAAAAAABETH/2gAMAwEAAhEDEQA/APuNKUoFKVg0AmtbyYrlvbzT4qIl4qf6waCYe6+YoLse9V8XX13oJyaKnGvt/lW9bqq6JCe+a2JcEGiJ/wC971vRs1ARX/vnPipm0OVBoOmlKUClKUClM1rmnVFLOQqqCWYkAADckk7AfOg2UqD4rzna2+BJIxJCsoSOSTUHOEwUUg6jsN/Na7fnGIqDIkkRMkkehwmtenGZmLhWOgaBnfcZGRvQWCmapl99oXwFeKJ1ld4kWKRWZtMiGRX0wa2YaATgb5GDiujiV3dtZRFdfVkYGXoxLHMkRyW6cUznEgyqkknGSQM4FBas14nnCKWYgKoLMT2AAySfliozli7EluCrzPhnRutp6qsjFXR9IAJUjGd+3c9618z2Uk6xwKp6crgXDZA0wr6nXvk68BNvDGg6349AJEjMqapI2mQZ7xrjU+e2PUP4+xrbwviS3ESTR50SAMuoYJU/hOPYjcfIiqvd8kvcBmncLJJcan074tVV4lt1O2A0bHPzkf5VcY0AGAMAbADsB4oM0pSgzSlKBWDWa0TnbagieJXq5x898/8AKq3x+6kEaLbNGjySxxhnXWoDZJJUEE7Cpi7iBY5P8TjPviovjsISKOQ9o5oGPuQW6Rx9Opn9KqoVG4iCMyWrgg40xspH6O2D421Ctq3t6CPQW/yIcfMDTfAnFTFtGdbZ7KAR/iMmSM/7NbZBlo2UHBV3zg7EhAuT4OGO319qgghxa88xfp91lAz9VuWzt8q83PMs8aa5LORwo30648fpIuM7gY1ee1TTq3UPfGkN8h6j+m/8gai7ufX92Q95J4zpGw+GxkYH6aAcf3cec0FitckAspQkbq2Mj5HBIyPkTVitHGkYqBLHYH/7rxdcQlaVLa1wrlOpLKy6hFHkquF/NIxBAB2AUk5wAQtINcHF+Pw2qq076Qx0oAGZnb9lFUFmb5AVU+C8zysLQ3MoQLJeRXEh0okjwKVUnOwB3bAxuh8DFclnDJOllFBIYGYX17G+lXKK7stuxVtjlbjO9EXrhfGI7gMY9QKnS6ujxuhwGAZHAYZBBG24IrVx7jH3eLUEMkjsI4owcGSRvwrnwNixbwqsfFcPJnSELIgKyo5FyrOXk6x/Ezsd21AAq3YrpxgbVz8a4Gbu+iE8Qe2gheQBvwPPIwQAjzpRT/v0ELxDj13JC7LcJFKk6WaLCscscsrlMOryKW0hZN1xsY23rdc8EhN3ieSe4jtomuLgzu0iZbPRXpDEecK74CflT33lOB8nrFDaCXAa3MkzKmBGZpQ2tsYGy6209sA12NxCztQ8zSoouHLlteoyMFVMIBktgKBpXOKCv8HWSeaGOQOBqPEbhSfShc/6FAfYqFDke8WfNcw5RvJopg4iikIuFQs2oSPcy6rmRunuq9ICNB3wTkDar7Y3KyosihgGAIDoyP8A4lYBgfka6aCnQ8gt1FlN3KspD9Ro0iXUz6AdGtW6SqiKigbhQd8liZ7inL8VwqCXqZTOl0kkicZADeuMqcNjcdj+gqTpQcvDuGxwRrFCoSNBhVGdh387kk7knck11UpQKUpQYpSlBmlKUGGrlum2JrpNa5OxoqEWPfeo7miAtZz6Bkhdf1EbBz384U1INJk4A8/1mo7mq7AtXiyA1wHhQ9gupH1ux/YRAzn5DHciqNF3xKONjIcsHRekFxll1Elzn8C+pBqbywAySAY28tZFhjIaRDhcaFlmaIrpWQgiM6QyFgVYYB0lexFcvDZgegZ5eo+BJ0k1PM7bm3AiX8CxoxI7LrbJxpybfw+doYdMo13Jjln6K4LYBJCDSCMDKxhvJ96gp3C7QAF7eZXkYb5KsrKC2zqPiZ1E+pmLd9/FbYAzXdmHTQUa6l1BtaOGQgaWwDqy/wCAgEAE7jeujjt1H97WeEq6MIg5Ujc6Ltnz7PhFXBAJIXO4GNlyVxGVIJS4g3G+nXIqN9MpJjfw9VFhUjb+v4V6u+DmRhJDM8DlNDMgjYsgJIGHBAZSSQ3jUe9aSwz5/ea8y37m4toImwRqnnIA2hXKqu4/PIQPoj+1QSdvwO3itxEyIYk9XxdLjVksXYvnLliWLHyTXOeabXpPcxZlVCsIeON2LlmARIzj4gLMB6SVyarfGZ3u5LiBXYLPPHYoBhlVIE695Jpb0lssUyR+VRXbzJwCXRbW8KT3SmYzSs9wYsaFPTBkUAoutlIWNdtBwBQWrhF48sYeWF4GJPodkZsflJ0EgEjxnaornTmMWsaKroks7iKNmBYJtl3KjdtKgkL5YqPNSHL3DOhAidOKMjJZYtRTUTuQWGo58k7mtXF+AdUvIjsk3QlgjfuI+pglwv7WQN8+BQUC743PeWsaoq3ARri5PVUqJraFmjgaSNAA7MxLCP0hul4r3NZQxTW8azXLDoy3PUtYsvM9wyKeloRliTRH+UrpGPVvk/Q+GcFht1URIq6Y44gfJSPPTBPc41H95rzc3tvZxZkaKCPJxuqLqJLEADGWJJOAMneg2cGmLQoTHLHtgLMVMgA2BchmyxAzuSd996781EvzJAIjL1Bp6LXGCCH6S920NhseNwNyKr03FOIvNHbxvaI0kTTGTpzM0ceVClo2fAZi2ANR/C3tQXbNeJbhVxqIXJCjJAyx2UDPknxUFy1JJItwk8nXVJDAGKImvQiiYkLscuWX/DUHwbqzXUVnOGI4eWkZz2lJytic+SIyzNn8yigvgNZrAFZoFKUoMUpSgzSlKDBrnu5dKk10GuLibegj91BCTMQGYgnAZtK7s2ATgfM+B71VryU3DBpwpjVgyGNi8axRBZro5ZVyzFUiyRp9WAfxA2xX9/5f1iovhfpu5Ysp05rhwYiAcKbbqE4PYO/qyO++fNCOa1vJzNK/xYIIojLNMI1COQARHCGXEihc/EIYkqPBxVk4NYSrC0rBfvU4DvrzpQ4+HFtvojBx8zrOxY1H8f4dLJqgEzSM0TuqkIoOiSJlDYABLYK5O2/YZOd9/wAziaMxWYdriQFNOlh93YjDNMcYj0ZyVJ1EgAA5oqsScGunmknuoDmF1zIjqDcRAsGHSwQ8YU53IILEAEgk9PHuEuiSG2+LG1uNMhdciSHqNExZsAjIjGT7E+Dm48KgUgSI8pBBXS7sRlTpY4zjVlfp3x3OYnjN0yW18zgHp63BcHSVIzpOTuukeMD1e4NBycO4tHNq0EkqFYjSy7OCVIyBqU4bDDY49iKRcrRSTSTSPOWkCDSs0sSqI1woAiZdW5ZstndjWrlq202kLMrB5EWSQvu7SMoyWPnA2HsoUbYqWikwQT/yqj3JdWFsVMklvG8YfTrkQOOpgyE5bUzOVBJOSTvvXPNziZkLWERdACxuZQ0VsqgElgTh5QAOyDB/aHeozmqaYmOG2SBXvMQibLGdBpYyuFCbqiDOS43YDHau2/4e7Jb8OyWVlzcSKnTUW8eB01Cn0lyVTGSdOs1B74PzlnQkySY+7tcGZhGmpE05laIMWhR8nTq3ODttXJwrnSWW2+8ZhkMzJFbwRrJtKw1APM2AwAOWKrgBGwSajG4TKsE1rbwNLI93i5eR9LSW2oyRmSZwS4ZAI/SGwNQwDtVru+CTXEEXVkFvcRP1Ee39SxnDKABKuGBRipyB32xtRFX4nxWVkNtNcLMsk1krTIBGOnNrmnUaTgII4tjknS+5Peo2xuo5poFku/uzaDONJj60kt/IzqE1htJWMKNQXIDgZFXPgvJEMNtLbTBZ45JWlOtFy2rSRrAAXIIwNIAChQBtU5BwyJHZ0jjV2xqYKoY4AUZIGdgAPoKCmcX5QmuXd21BhNBApLKWayTAn1H3kLMxHf0p7VY+H8GkW6uriRl+KIo4gucpHGpO+RjUXdjjt2qYdwoJJAA3JOwHvvXNf8WhgCmeWOIMQql2VQWPYAk7mgr9nyZDaRamuLvEeqWRzcSqrHJkdmRSEwSSSAu9dHJFuxha4lBEl3I1wwIwVVgFgQ/7Mart7k1nmLma3ihuushkWBYxKmAQ/V7IM7McEEj2I969xcTnmS8a3CYj1RW2QfXIinWzHONPUOkD+4T5oqfzWarfKCZVn6108myTR3BGpJQAx9AGEyGGAh0EEEZ71ZKIUpSgxSlKDNKVgmgGozinaum8ugoqCubksT7UHPdQEmP1BVDh5CdsqmWA9vxYzkjAFVibick18CiuHxKsa9NBhWtpPuzF9OTJL62Cl8KExgHNcXHeLkXQgeaZTJOitGMdI2zmNcBdOSz5bLA7aXzj0gy3GEuBdI1voOSt24YsGP3UaWjTbGXWQDJxjv5oPoVtbhEQsBqVFUttnAA1b+2Rmqvy0l592E6GHEjSXAhKtqkSV2kGZdWEchhj0lRsD5NTdhxxJ3hMTaopYWkUgZBIMexPhgH/AAn5+1S9BA8C4mskE3TzqjknyhGHQsWkVWXuG9YGP3Zrm43Iw4YEbaWaOKAAjcSS6Y+x9slsH9k1Y1iUEkAZOMnAycdsnzVA5r50gW5XW69O3LhV1KDLclWU4ycLHEpYNI2FDP39BoPV5aC3HWiaTKsGnLMWM6EgSNJnbWoJcFQMY0j07Cdxg7/MbiqC33y/ZgDA1vpIADSiEuew1qA10FGx/BHkj8WCKtvLa/6HbYZmAij3Y5bOkZ1H3ByP0qq7bDh4+9tcMxY9NYo1I2jXOqTTvuztjJ22VRVmzVfjbBB9v6FcPN1nG0DSP1JXkKRQwNLIIWmY6Iw0asFYZ9TBsjCtURv4tzXrBSyZD61ie5cZt4mZgmlT/wBdLk4CLsCfUR2rxzDz9HbwllC6jObVDISiM6g9RhpDMyKQVwBksMDwar3NMTWsVvbWZCiwh+8E9PqapWzDaqEBA1vI7OM5AIzg4rusOBXsc8SxwwsltCscc0z7GSQ67uVY0BYuzYGSVxhu+qgufBxJ0lM0iyO3qLKhjXDbgBSSQADjc596rnH2uLu6e1tZjAsEaSSSDOTLIfhJsQSqqC5GdyUB2yDcAKhbzlstOZY7iWHX0+qsYixJ0z6clkLKcek6SMjagpvFOIm7vntwsjRyzxW2rGIjDbfGvMEn1Mz/AAzgHYAZGcVz8UEl9cM4MbQXDPaQjS7P92hy17JFuFXqFdGrBJ9A7VfOFcqwW5jZFJaNHjV2ZmbEj9SQ+2pmOSce3gV03d9BaRapXigiXYFiqKPYDsP0FBVOEcvTStA06aY3615OCRk3Eo0QxFe4EURx9VXyKlOBcpGLh0Fq8jo8YDGSJsMJNRckFgQwySMMCCO4ru4TzZbXL6IJCxwWGUlQMBgMULqA4GRnTnGRUuWoODgvBVtkYB3kZ2LySSEM7uQBliAAMAAAAAAAVI1GXXMESQSzgl0h6gbT3LRkqyrqwC2oae+M1x8O5ilaVY7m1e3MgYxkyRSBioyytoJ0tjfyNjv7hP0pSgxSlKDNeW7V6rXM2FJoIPid3vj51wRgnxWbuUFjv5qK47csIulCSstwwhjb9jIJkk+iIGb6hfeqqrcfj1u11I0vQlKxQiKISnMMgMDBSduowd84OVGnbUKtlhcRXkbpPEyuixmSN8o6GVMnTpbUoILLqzvuN967v+iU6KQ4OhQipgkMNGOmQRghhpBBHkVULfgshM10FkuDJ1lt3j6UcykERo7kGPUD0VI0kABm9JzmolbU4PccMctZBFjEYxpSV1l6ayYjmijU/GZivx9S7dvK1JL9p8g6GsWo6uzprlEkJ1qrdRQCUwGLHUFACHfJAqGm5guIolZ5pROWcNHcRBAqB9Ma6Y4lDSMCDrDhBvkkYBsB41cxzrAiQyuV1LJqeEPnqaF0gOSx6THUp0jbOM0Ebf8AN1xdm4hikkRACsb2sEzGVvSCBKwKquSRqBXAwc74Gzl/kbRFGLhY1VX6wt0VGwwJZBNMRquGTYZ9I231Cu9ecmILvby6UfpuVdW9WFKlFbSzq2oBSBk7bbjO615vV3CdG4BCCU+hWGkhWxlHbfDrkdxqFFdttdCQOVBGiR48sB6mQ4YjB/DnI/Q1z8vtiKSP/Uzzp+jOZU/8MoqH4NzNbpaQmSTSXyxzHMuqSRjJIq5T1kMzDC5Pp8mt3BuMRm7uI1fPUZJBpIxqWJElU75VxoBwQNjVFkTJx2qRbg0cjwSuCXg1mPchQzgKWK9i2NgT2ycd6jUB84qQbi8cERknbQgOCxzgfUgbD5n5CoO+KyRWdlVQ0hBdgN2KgKuT5wABW4VUJufDNIsPDoJJpHUuJJFeCBVBClyzgM4BYD0Kc+DWrhHNpSItO7TYjubmSTQkSokTCNRGgySjsG0FjqOCT3xRF0zXDf8AG4IWRJZUR5GCopI1MWOAAvc/uqjvx5rmG5kum0/dkjkC2s80eJJQ/wDo0jo+JHBVASMbvgAdzaOU+VY7SGMaFM+gdaXGZHc7vmQ+ojOcZPbFBOsNvavmfGorWyu7cNJNc3bOZJHI+8XGhBkRxxquIg7FR6VUaQ+9fRrwpoYSlQhUhtRAGkjByT2GK+d8r8UhEly/DLYSPI4iiWNenCkUWQHmm06RrYs+AWcgpt7B1WnEZZIrnic+UaOOWG1tjnMJzg9QED47uEBHgYG+a2cwxSKkECMxextxeucnLvAAsSsxzs5EmfpU5acq/AVJ5CzmdbqZlAVXkDh9Ok5xGCqgDvhRvmpiPhsaySSBfXIEV239QTIQb+2o/voKJJM6cO4eohnl68sdxMsSGRgpY3TA423cquSQNzVi4PZzzTi6u06WlWS3gyGKK+NbysuxkbSBpGyjO5JNWEIBsOw8V6oFKUoMUpSgzXBxeYrH6e+QP08131ycSjzGwoKq5ycn/hXBYfEupZMZEWLeP5H0vcEfMsyL/l1ImLc5/wCG1Rtjcfdi0c2VDSyMkp/A3VkLhWI/s5Mtpw2AcDBycCqkeL3zRQO6buAAgP8ArGISMf7zDP613cNsxFCkS5IRVQE9zpGM/rjP61A8YvU61vFK6IpZpW1MqhuiVKL6iM/EdWx/cNWCOXAwe9E62kajg7jsR3BHbBHtUU/Jtnti2hUjOCqBGGe+GTBH6Gu+KXzW0S1FQ55OiEZSIywIzaisT4XVkMGUOG0PkA6kwQQDnNeIeTIo8NHLcByoi1M6SfCGBoxIhXAwN8athvjarGjjA+taXkyMfWgo1ty7LNBb4uSvTDelo1Zte6TozhlJXUGGcasZGrc1mfhEy3Yll+7H7xNCvUVZOpFoDvhCe+sJo1E7agNJFWC1Oi5kj8OOvH7eo6ZgB8nw3+bXNxe4DSW0I3dpkmx5EcJLu59hnC/MtjxVROI37qluHN6CfGf6+lRdpGCQP+HapyFABgVBS7K6lnhu7y2UtJcMLe1PhYUYxJKc/k1s8p9xitXBvs+KwyQyM5Rp4wwlYSM9pb/2UeRsquwLaQAAHIxnNXxIwAAAABsANgKzigrVpyWoUBmAH3o3TKihUbTtbpjwqBY+3cx1ZhSofmzmAWVpLcEaumuVXONTE4Rc+Mk0HXxDg8M+nrxRS6TldaK+k+41A4roGlF8Ko+gAH8hUHzLxaWOwaVRomYQqo2OmSV0QDJGDgtjtUBzdw4S3wbiUTycOSMaNJzEkpOHe4VSGwBsGwVUZJxuQF/Vs9qzXFwjhkdvEsUORGudALFtIJJCgkkhRnAHgYFdtApSlApSlBilKUGa1zpkEVsrBoK3fWmk58bVyOgKsrAEMNLAgFWB7gg9xU3xRWY4Hbbf3qMa3PbaqYpk3BHM9ykQEydGGDEsm8Qcu7IpKMTGV06gTqwV3OBjz90uIUVYLeeEiVuqITHLGYmZsdPUxOVGkZEYcAH0kbCxcKgKz3EbH1tL1x7tEyoqn5hSmg+2B7ipe4uFjUtIVVR3LEKAfGScAdqgpD3UqySgniBj0kwARyjqPvjLiPqAZ/b0jf8AMBk8w47L8IvcXSHBWUGBQF+KqjWOiUjYREyFiW3GAfe0T8z2+oLqYl2IQrHK4kK7uEKKQ5Hc4yB7968NzhGgOEuD0ygkAjIMZfGgMGK+ttQwi6mPt7l1BLzJP8YQ3lswiDMhkjXMgADAFkkRcnJ/swSAPUASBWYeapCx0XNs/wALX6VXJbRI5CjWD0cJgscuMj32n35pEzLF90ZmYCVGnMYjKYJDgr1CCdLYGnJCsc7VCcS5haUQNJHbQRTPgs5SV1KhCd3j6QYq2rJzgLjZjsHm641JJDb3CzWeVdfSpZyBMeky5EuZMhw2nSp9A7GrJYcNWPJzrdyDJI2NbkbDOMAKPCjZfHkmjXliJRdStC1ztILadUt44lUJqaXWNHxA+fiBSSEGnzm9cGJaCFm1EtHGx1d8lASW+ee/61RJ2S5YY8VOotR1jbZAOKlAKiM0pSgVUftMtQ9rF1CBEl1atMT2EfUAYt7KMjJq3V5kjDAhgCDsQdwR5BHmgqN7xOPiFxDBbOssUMi3FzIhDIDHvBFqHpLs+GIB2VN+4rg4tY8SntjYtDGQ69KS8aZSpj7F+np19Ugdu2fJq9W9sqKFRVVR2CgAD9BW2gieMcIeaBYY5nhGYw7r+MxqRqVWBGksBjUO2TUqKzSgUpSgUpSgxSlKDNKUoOa7Uad6iet3wPp7VNXEQYYNQkygeSfoPoKLHPe20cwxIpJB9LAlXUnGWR1IZT9CM/OqbxvlO7lukjjuQ0ckcgQ3PxmjChBJ08ID1PiEh9WcDBOBveDF8vaqnzbxh7e5gkeRoo1JKMsXU1Fop+oCx2zlYwEyudROdvTQl5E4gDCYrm0YwII49UUkeygKusZkDAY7DTvvkYFG5LvNLrK0REr9SVRLIokckN+JLYOgyNgG23x3rr4R9pjFYBPazF7jX0ekAeoqqrawHK4GC3k5KNp1DBqbP2gWoDs5lRI3MckjQy9NJFOCjMFIDf8AMDvtUFag5SlDK3QjdkAVH+/3+pFAxpQ9L0jBxge9buEctXMDForSwh2Iz1biRyCctrfpAtk7nfc1N33PsaOkawXTSy7RIYmi1+x1y6VUfU5+VVTjvPE7q5eVbONJGR0TRJcaAr4YFjtmRNOFjyqnWSB2DuWzmvNYuZBHCskkXTgyOsq+h+pJIC2gsGXSoXODv2xa4lA0jx2wPH09qpPJnD3UQM0DQskTCVnyJJ5pNJdmXJOlSCdT4YkjAAGTeLLJZQf6/wD2jKYjXAwK2V5FeqKUpSgVgms0oFKUoFKUoFKUoFKUoMUpSgzSlKBXFcwYOQB867a1yjagip+439vaq3zNxTTLboq56c9rKzFgu0kxhAVcEufUxOcADySQKsN0Bq2qkfaNwv4Ms6xGRxGqqQ2Om0chkSRhqAZRk5JB0/QtgLnJyfb9VZogYZl1FZI8DGoYf0MCmDnf05qDm+zpI7WeA3DC2lZppwY4zIezPiQYCr6B+Q4xtXdyrzkk0SdZ8MQvxDHJHG+VzszjAOQy/iOemxBNdnOV5nh8xjIPWRYkIwQeuyxKQRtj196KjeG8qpdx21zdvOziNWjUOsQi1qCRmBY2Y4OMk/QCtfG+AQRNBBDGi9aXVKQMu8cQMrh3OXcFlQHJOzVcoowoCqMAAAD5DYVT+P3wW+y4YpFbjUwClY+tJks2TntD3UHAyTgUHfHDk/X+NTtrZqoG29cPCkBwfGMjHnPz81L0RgV6rArNApSlApSlApSlApSlApSlApSlBilKUGaUpQYJrxKdqxcQ6lZSWGoEZUlWGRjII3B+YqDbkm3I9XXb31XV42fr8Wg3XcWG7fMVz30fwZdh/ZydxkfgPceR8qj7vlK1DH0P7f21z/8ALVa504Za29sxWHMjho0Z5ZcIxUhWy7HfcYAGSfbBIKkrX7P1e0gNvK6ZW2lMbnWjMi6lXLAtGup2bA1AMdQXIqt8bgurUOek6zvcxvFHH15rdwjPcE6VUIOyrpVVYaGYn1GrzwTnCBYgJgbZIyYA8jJ0meL4bqsgOMhgQNQUsBkA746L6ZZOJ2ajcJDdTgjcb9KJTn6O2/z+dBW//wCjuZHkiElxKgQGKSC0dGmkb8jM6FIo1232O5y1cHBOXHlZ2u1yVdo5dUryPM6pGriQqQpiDBjo3BJ7KBhvrJr5vwbgazRLK0lyDI8rsFuLhBlpHz6VfAoLfwqXSTnGPb+VTQaqhY8mRtsZr0Y/7Xc/+6uteSABgXnEP+9Of5g0FlBpmq+OU3H4b6+H+ZE3/niNd3CuEPCWL3M8+rGBL0Tpxn8PTjTvnznsKIk6UpQKUpQKUpQKUpQKUpQKUpQYpSlBmlKUCtM8uK2mofj/ABqOALrxqbJUEhFwCNRZ22UAke532BoNN+2/ce5qF5kgDWdyrYI6MrY7/hRmH8q5P+lnlPVSQSKpOoIRoYAepEUElmGc6mPcKB+LbzzRxqNbaeMand4JDiNS+lHVlDvjZUPg9zvgHFVUpd8jQyxRtADCVeO4SNWdYOopDjVEpCjO4JUA753810WcsN7cOyyRdOBOkljrkjRpGcsHUxbdQopOIyB32O5vPC+ZLebK28yOVGSoJ1ADbcEZGO3yri5auNV1xDOMieMfPSLeHR+nf+NQU2Pny5hti8tzE8/U0fd5bd42Ocafw6WiUEkanB1adsagBp5B47JIUiVopEXLPpD5jL63IL7JsxVdO5JYnVhSB9Vvk1ROMA5VsA7jODjb61R+WuLwtBbxxSKzrFGGXfYqihx2AJXzjtQXDh7aRv5xiuax5vglXWhOjJBfAKqQcEMVJ0Yx+bGKrnNPEpEhEUGevcsII+22oZlf2ARATn5iurhfLcESpbWqAYwzyneRQBgNrO4kOMKM4Xc4woBC5q2Rkb16rkTpwRqNkRQqDJOBuFUZPzIFY4fxISmUAEdKQxZ/aIVSSPllsf4TRHZSlKBSlKBSlKBSlKBSlKDFZpSgxSlKDNKwTXyPmr7a3WR47COMqh0maTUQxBIOhVIyu34if07UH1wmuTiNkkqMkqK6sCCrAEEHY7Gvi9h9tl4jg3CQzR5AYRq0bjPsclQfkdvmO9Xi++0USwFuGp1pAhkfUHCwgZwJAoLGQkEBB4DHOACSoOz4U/C7lbf0taTu5t3Oxjkxq6LeCW/KfOPftH84Q+gLHFIWV4ElZZWiDQySEQRkBgJGYEjsdADHavENvJxBo9Vw8+ppvvLqjpD0lYi36RzoWQFVkULk5csTgYPu0YyXtrbXoU3FvJreYqoWSCP4sDKzY0sz4Ugb/ioJscn3Si3DuZoLZWCxRySQyguAMiTUofp7hSWUsDuc51REbcRR7zpLeGYmNo1UWBGnRiE3BYks+ldwvfzgmvpv3oflYN9MH+VVOXmOK2v7kTyJGHitnUvtnSZUbHvj0/vorllur9hFpfiDEkG5To21uoTSdQhkdV9WvAGHLaQfO9QfBuCzSxW4jikRWQP1ZLlmxI4T40cSucSBdQXt+MZwNqva86WeN7iIfXIz+8bj59qqMXGj0EtodY+K0BlCuoeEZ6fRkdQnUcFYxv6TqPgGqidspjcXLSoB6dcEGc6dAYfeJj5IZ1CLg+oRnBAJIleMSNawiO3PxpCTrIBPdQWIxglmKR4x+cY2UYiuH2txBgJrhj9G/RilRVVcaAqEyYHpVSSAApJJJrrfmGSSISdKF1V8pIXI3UBgekAdTqC3pD6cofUMZEEVNdSyWxiuB8WeRpJBg6QToiRQu5GlyrYx/wBW3zqxctcMnjjCamQA+ov65HOmNdW/bOknJJJ1HIzUfxXme3sYfvDpI88mBGJE0SSFt8KcYRBnJ09vO5GfkfHub726Y9W4fSScxwsY0UDuBpPqxsASTnPz2D9IRjAAJJ+Z7n91e6/M3C+ZLy2bMFxKuDuC+tSPHpk2P7vHevsf2dfaGOIK8cqqlxEAWC50up21qDuu+xU5xkbnNEXalKUClKUClKUClKUClKUGKUpQVv7RuItBw26eM4fRoU+xkIT/ANVfCOPcGjtpnhjdpBEQkrOFALAAuqgH8IO2+fPyr9Cc28C++WksGQC4GknsGUhkz8sjf5Zr86XEMkcsiThhKHIk1kklskknB857+e4zRY5o4cgkHA2B2z38Y/d9cfStlvcCGZZGQPGjJ1I23V0xhgR2LDORnsf1rwE37djudvouAu3ffP8ALJqU5e4I13epGuWQOJJSRjTGjAn3GWI0jPkn50V9yvLiC2iMkhwigYGP0VVX3OwCjzgVQbjj8LSda7CM+MKuI2SBDuyIzsA77DUy6iTsAAAD08WUcQnkWUFoInaGNMkB5RtLKceFOVX2wxqWWK3s1GQseshERFLSStj8KgZeU/Lf51UeI7e0aLrNDAsYUsXaKNcAdyfT/X1qR5e5PQxzSyRKhugV6YRUMcGMRxkDs2PW3sx/u5rt4TwBpXWa7XSFIaGAkMEI7SS42eb2G6p4yctVnAqGqRY8ReOKRblmMtu3TkKhmaQHBhkCrk5kUjYD8WoeNoRuPzXQIhgZo2GNUilgw+a5VCO3aQ/TxV94vwbWwliISZV0hvyumc9OQDuudwe6nJHchoaO89QSRGjl/YY5yOxKN2kX/Z3HkL2qozy3xZ0Mcc+rEgAjZgwKvjJjbX6iDglGb1HBVsnBaevOBQS7vEhbIOrSA4I7EMNwfnVd4xH8GUkhNKM+o/kKeuN/8LAH9KtHDLgyQxuw0l0RyvsWUEj9M4qD4v8Aajdf6f0maRlhjUAOxYapAWY/XTpGw+vaqaYhpwM7k5yB6ceNI3G/zxvjxX0b7YeUJDIbyJSyMipNpGWj0atL48oQQDvsVHg189v+izq1uAqMkeUBYmNwoSRSfIYjWCPDeDkUajUW1Adg2SMYwf1wNhtjGx/dXdy9xJ4Ly3lizqWZVOPTrR2RCvzBydvH6VpuJ2ICsxAYknGRk/xycD+H6mx/Zxyyb29SXTi3tmEjHGQ0qk9NAT3O4ZvoPcUK+9Cs1gCs0ZKUpQKUpQKUpQKUpQYpSlBk1Wuavs/tb/DTqyyAYEsZ0Pj2JwQw+oON8Yqy0oPm6/YdaZy010R4GqIfxEeauXBeV7e0j6dtGEBwWO5ZiBgFmOSxx7nbxipalBTm5IljLC0uRHGWdgrQpIULsXcK2RlckkBs49zUzwflqOBuoxaWYjS00mkvj9lQAFjTP5UAHvk71MUoMAVmlKDBFc93w+OVdMqJIvfS6qw/cwxXTWMUEKeTrYkaldlUhhE0szQgg5U9IsU28DGBgbVNAYrNKDGKqnFPsu4fO5doNDE5Jjd4wSe50qdOTjvjerZSg+eH7ELHP47nGcleqMH5E6M4/WrxwvhUVvGsUCLGi9lUYHzPzJ7knc110oFKUoFKUoFKUoFKUoFKUoMUpSgzSlKBSlKBSlKBSlKBSlKBSlKBSlKBSlKBSlKBSlKBSlKBSlKBSlKDFKUoP//Z"/>
          <p:cNvSpPr>
            <a:spLocks noChangeAspect="1" noChangeArrowheads="1"/>
          </p:cNvSpPr>
          <p:nvPr/>
        </p:nvSpPr>
        <p:spPr bwMode="auto">
          <a:xfrm>
            <a:off x="63500" y="-1104900"/>
            <a:ext cx="1990725" cy="2295525"/>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pic>
        <p:nvPicPr>
          <p:cNvPr id="35844" name="Picture 4" descr="http://2.bp.blogspot.com/_FBkc5aBzEnI/SlH143cr3QI/AAAAAAAAADk/aWVucpVK-vM/s400/chains.jpg"/>
          <p:cNvPicPr>
            <a:picLocks noChangeAspect="1" noChangeArrowheads="1"/>
          </p:cNvPicPr>
          <p:nvPr/>
        </p:nvPicPr>
        <p:blipFill>
          <a:blip r:embed="rId2" cstate="print"/>
          <a:srcRect/>
          <a:stretch>
            <a:fillRect/>
          </a:stretch>
        </p:blipFill>
        <p:spPr bwMode="auto">
          <a:xfrm>
            <a:off x="1676400" y="533400"/>
            <a:ext cx="4953000" cy="5486400"/>
          </a:xfrm>
          <a:prstGeom prst="rect">
            <a:avLst/>
          </a:prstGeom>
          <a:noFill/>
        </p:spPr>
      </p:pic>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sz="7200" dirty="0" smtClean="0"/>
              <a:t>Thank You</a:t>
            </a:r>
            <a:endParaRPr lang="en-US" sz="72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60" name="Rectangle 4"/>
          <p:cNvSpPr>
            <a:spLocks noGrp="1" noChangeArrowheads="1"/>
          </p:cNvSpPr>
          <p:nvPr>
            <p:ph type="title"/>
          </p:nvPr>
        </p:nvSpPr>
        <p:spPr>
          <a:xfrm>
            <a:off x="1676400" y="381000"/>
            <a:ext cx="6934200" cy="1066800"/>
          </a:xfrm>
        </p:spPr>
        <p:txBody>
          <a:bodyPr>
            <a:normAutofit fontScale="90000"/>
          </a:bodyPr>
          <a:lstStyle/>
          <a:p>
            <a:r>
              <a:rPr lang="en-US" dirty="0" smtClean="0"/>
              <a:t>Individual Characteristics Affecting Ethical Behaviors</a:t>
            </a:r>
          </a:p>
        </p:txBody>
      </p:sp>
      <p:sp>
        <p:nvSpPr>
          <p:cNvPr id="121861" name="Rectangle 5"/>
          <p:cNvSpPr>
            <a:spLocks noGrp="1" noChangeArrowheads="1"/>
          </p:cNvSpPr>
          <p:nvPr>
            <p:ph type="body" idx="1"/>
          </p:nvPr>
        </p:nvSpPr>
        <p:spPr>
          <a:xfrm>
            <a:off x="533400" y="1600200"/>
            <a:ext cx="8102600" cy="4495800"/>
          </a:xfrm>
        </p:spPr>
        <p:txBody>
          <a:bodyPr/>
          <a:lstStyle/>
          <a:p>
            <a:pPr>
              <a:buFontTx/>
              <a:buNone/>
            </a:pPr>
            <a:endParaRPr lang="en-US" dirty="0" smtClean="0"/>
          </a:p>
          <a:p>
            <a:endParaRPr lang="en-US" dirty="0" smtClean="0"/>
          </a:p>
          <a:p>
            <a:r>
              <a:rPr lang="en-US" dirty="0" smtClean="0"/>
              <a:t>Values</a:t>
            </a:r>
          </a:p>
          <a:p>
            <a:pPr lvl="1"/>
            <a:r>
              <a:rPr lang="en-US" dirty="0" smtClean="0"/>
              <a:t>Basic convictions about what is right or wrong on a broad range of issues</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normAutofit fontScale="90000"/>
          </a:bodyPr>
          <a:lstStyle/>
          <a:p>
            <a:r>
              <a:rPr lang="en-US" dirty="0" smtClean="0"/>
              <a:t>Values vs. Morals vs. Ethics </a:t>
            </a:r>
            <a:br>
              <a:rPr lang="en-US" dirty="0" smtClean="0"/>
            </a:b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F07A801A-E621-47B0-87F2-3069D3703A79}" type="slidenum">
              <a:rPr lang="en-US" smtClean="0"/>
              <a:pPr>
                <a:defRPr/>
              </a:pPr>
              <a:t>6</a:t>
            </a:fld>
            <a:endParaRPr lang="en-US"/>
          </a:p>
        </p:txBody>
      </p:sp>
      <p:sp>
        <p:nvSpPr>
          <p:cNvPr id="7" name="Rectangle 6"/>
          <p:cNvSpPr/>
          <p:nvPr/>
        </p:nvSpPr>
        <p:spPr>
          <a:xfrm>
            <a:off x="1143000" y="1859340"/>
            <a:ext cx="6553200" cy="4154984"/>
          </a:xfrm>
          <a:prstGeom prst="rect">
            <a:avLst/>
          </a:prstGeom>
        </p:spPr>
        <p:txBody>
          <a:bodyPr wrap="square">
            <a:spAutoFit/>
          </a:bodyPr>
          <a:lstStyle/>
          <a:p>
            <a:r>
              <a:rPr lang="en-US" sz="2400" dirty="0" smtClean="0"/>
              <a:t>The terms "values," "morals" and "ethics, operate at  three normative levels:</a:t>
            </a:r>
          </a:p>
          <a:p>
            <a:endParaRPr lang="en-US" sz="2400" dirty="0" smtClean="0"/>
          </a:p>
          <a:p>
            <a:r>
              <a:rPr lang="en-US" sz="2400" b="1" dirty="0" smtClean="0">
                <a:solidFill>
                  <a:srgbClr val="FF0000"/>
                </a:solidFill>
              </a:rPr>
              <a:t>Values</a:t>
            </a:r>
            <a:r>
              <a:rPr lang="en-US" sz="2400" dirty="0" smtClean="0"/>
              <a:t>- defined by oneself,</a:t>
            </a:r>
          </a:p>
          <a:p>
            <a:r>
              <a:rPr lang="en-US" sz="2400" b="1" dirty="0" smtClean="0">
                <a:solidFill>
                  <a:srgbClr val="FF0000"/>
                </a:solidFill>
              </a:rPr>
              <a:t>Morals</a:t>
            </a:r>
            <a:r>
              <a:rPr lang="en-US" sz="2400" dirty="0" smtClean="0"/>
              <a:t>- by society </a:t>
            </a:r>
          </a:p>
          <a:p>
            <a:r>
              <a:rPr lang="en-US" sz="2400" b="1" dirty="0" smtClean="0">
                <a:solidFill>
                  <a:srgbClr val="FF0000"/>
                </a:solidFill>
              </a:rPr>
              <a:t>Ethics</a:t>
            </a:r>
            <a:r>
              <a:rPr lang="en-US" sz="2400" dirty="0" smtClean="0"/>
              <a:t>- organization or by subgroups of society. </a:t>
            </a:r>
          </a:p>
          <a:p>
            <a:endParaRPr lang="en-US" sz="2400" dirty="0" smtClean="0"/>
          </a:p>
          <a:p>
            <a:r>
              <a:rPr lang="en-US" sz="2400" dirty="0" smtClean="0"/>
              <a:t>The philosophy behind all the three is to distinguish between right and wrong.</a:t>
            </a:r>
            <a:endParaRPr lang="en-US" sz="240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pPr>
              <a:defRPr/>
            </a:pPr>
            <a:fld id="{C803FDB4-148D-46FE-A1CC-53A5ECFF28F8}" type="slidenum">
              <a:rPr lang="en-US"/>
              <a:pPr>
                <a:defRPr/>
              </a:pPr>
              <a:t>7</a:t>
            </a:fld>
            <a:endParaRPr lang="en-US"/>
          </a:p>
        </p:txBody>
      </p:sp>
      <p:sp>
        <p:nvSpPr>
          <p:cNvPr id="466946" name="Rectangle 2"/>
          <p:cNvSpPr>
            <a:spLocks noGrp="1" noChangeArrowheads="1"/>
          </p:cNvSpPr>
          <p:nvPr>
            <p:ph type="title"/>
          </p:nvPr>
        </p:nvSpPr>
        <p:spPr>
          <a:xfrm>
            <a:off x="2362200" y="304800"/>
            <a:ext cx="6248400" cy="1143000"/>
          </a:xfrm>
        </p:spPr>
        <p:txBody>
          <a:bodyPr/>
          <a:lstStyle/>
          <a:p>
            <a:pPr>
              <a:defRPr/>
            </a:pPr>
            <a:r>
              <a:rPr lang="en-US" dirty="0">
                <a:solidFill>
                  <a:schemeClr val="tx1">
                    <a:lumMod val="65000"/>
                    <a:lumOff val="35000"/>
                  </a:schemeClr>
                </a:solidFill>
                <a:latin typeface="Book Antiqua" pitchFamily="18" charset="0"/>
              </a:rPr>
              <a:t>World of Values</a:t>
            </a:r>
            <a:endParaRPr lang="en-US" dirty="0">
              <a:solidFill>
                <a:schemeClr val="tx1">
                  <a:lumMod val="65000"/>
                  <a:lumOff val="35000"/>
                </a:schemeClr>
              </a:solidFill>
            </a:endParaRPr>
          </a:p>
        </p:txBody>
      </p:sp>
      <p:graphicFrame>
        <p:nvGraphicFramePr>
          <p:cNvPr id="1026" name="Object 2"/>
          <p:cNvGraphicFramePr>
            <a:graphicFrameLocks noGrp="1" noChangeAspect="1"/>
          </p:cNvGraphicFramePr>
          <p:nvPr>
            <p:ph type="chart" idx="1"/>
          </p:nvPr>
        </p:nvGraphicFramePr>
        <p:xfrm>
          <a:off x="1752600" y="1676400"/>
          <a:ext cx="5410200" cy="3276600"/>
        </p:xfrm>
        <a:graphic>
          <a:graphicData uri="http://schemas.openxmlformats.org/presentationml/2006/ole">
            <mc:AlternateContent xmlns:mc="http://schemas.openxmlformats.org/markup-compatibility/2006">
              <mc:Choice xmlns:v="urn:schemas-microsoft-com:vml" Requires="v">
                <p:oleObj spid="_x0000_s2052" name="Chart" r:id="rId3" imgW="7772400" imgH="4114800" progId="MSGraph.Chart.8">
                  <p:embed followColorScheme="full"/>
                </p:oleObj>
              </mc:Choice>
              <mc:Fallback>
                <p:oleObj name="Chart" r:id="rId3" imgW="7772400" imgH="4114800" progId="MSGraph.Chart.8">
                  <p:embed followColorScheme="full"/>
                  <p:pic>
                    <p:nvPicPr>
                      <p:cNvPr id="0" name="Object 2"/>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52600" y="1676400"/>
                        <a:ext cx="5410200" cy="3276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29" name="Text Box 4"/>
          <p:cNvSpPr txBox="1">
            <a:spLocks noChangeArrowheads="1"/>
          </p:cNvSpPr>
          <p:nvPr/>
        </p:nvSpPr>
        <p:spPr bwMode="auto">
          <a:xfrm>
            <a:off x="3889375" y="5673725"/>
            <a:ext cx="1412875" cy="579438"/>
          </a:xfrm>
          <a:prstGeom prst="rect">
            <a:avLst/>
          </a:prstGeom>
          <a:noFill/>
          <a:ln w="9525">
            <a:noFill/>
            <a:miter lim="800000"/>
            <a:headEnd/>
            <a:tailEnd/>
          </a:ln>
        </p:spPr>
        <p:txBody>
          <a:bodyPr wrap="none">
            <a:spAutoFit/>
          </a:bodyPr>
          <a:lstStyle/>
          <a:p>
            <a:r>
              <a:rPr lang="en-US" sz="3200"/>
              <a:t>Values</a:t>
            </a:r>
          </a:p>
        </p:txBody>
      </p:sp>
      <p:sp>
        <p:nvSpPr>
          <p:cNvPr id="1030" name="Text Box 5"/>
          <p:cNvSpPr txBox="1">
            <a:spLocks noChangeArrowheads="1"/>
          </p:cNvSpPr>
          <p:nvPr/>
        </p:nvSpPr>
        <p:spPr bwMode="auto">
          <a:xfrm>
            <a:off x="5302250" y="3600450"/>
            <a:ext cx="1403350" cy="457200"/>
          </a:xfrm>
          <a:prstGeom prst="rect">
            <a:avLst/>
          </a:prstGeom>
          <a:noFill/>
          <a:ln w="9525">
            <a:noFill/>
            <a:miter lim="800000"/>
            <a:headEnd/>
            <a:tailEnd/>
          </a:ln>
        </p:spPr>
        <p:txBody>
          <a:bodyPr>
            <a:spAutoFit/>
          </a:bodyPr>
          <a:lstStyle/>
          <a:p>
            <a:pPr>
              <a:spcBef>
                <a:spcPct val="50000"/>
              </a:spcBef>
            </a:pPr>
            <a:r>
              <a:rPr lang="en-US" sz="2400"/>
              <a:t>Ethics</a:t>
            </a:r>
          </a:p>
        </p:txBody>
      </p:sp>
    </p:spTree>
  </p:cSld>
  <p:clrMapOvr>
    <a:masterClrMapping/>
  </p:clrMapOvr>
  <p:transition>
    <p:fade thruBlk="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12"/>
          </p:nvPr>
        </p:nvSpPr>
        <p:spPr/>
        <p:txBody>
          <a:bodyPr/>
          <a:lstStyle/>
          <a:p>
            <a:pPr>
              <a:defRPr/>
            </a:pPr>
            <a:fld id="{0CB623A3-7FC0-410E-AB8E-80396331B0CF}" type="slidenum">
              <a:rPr lang="en-US"/>
              <a:pPr>
                <a:defRPr/>
              </a:pPr>
              <a:t>8</a:t>
            </a:fld>
            <a:endParaRPr lang="en-US"/>
          </a:p>
        </p:txBody>
      </p:sp>
      <p:sp>
        <p:nvSpPr>
          <p:cNvPr id="76803" name="Rectangle 2"/>
          <p:cNvSpPr>
            <a:spLocks noChangeArrowheads="1"/>
          </p:cNvSpPr>
          <p:nvPr/>
        </p:nvSpPr>
        <p:spPr bwMode="auto">
          <a:xfrm>
            <a:off x="0" y="1371600"/>
            <a:ext cx="9144000" cy="1339850"/>
          </a:xfrm>
          <a:prstGeom prst="rect">
            <a:avLst/>
          </a:prstGeom>
          <a:noFill/>
          <a:ln w="9525">
            <a:noFill/>
            <a:miter lim="800000"/>
            <a:headEnd/>
            <a:tailEnd/>
          </a:ln>
        </p:spPr>
        <p:txBody>
          <a:bodyPr lIns="0" tIns="0" rIns="0" bIns="0">
            <a:spAutoFit/>
          </a:bodyPr>
          <a:lstStyle/>
          <a:p>
            <a:pPr algn="ctr"/>
            <a:r>
              <a:rPr lang="en-US" sz="4400">
                <a:cs typeface="Times New Roman" pitchFamily="18" charset="0"/>
              </a:rPr>
              <a:t>Values in Conflict?</a:t>
            </a:r>
            <a:endParaRPr lang="en-US" sz="4400">
              <a:latin typeface="Times New Roman" pitchFamily="18" charset="0"/>
              <a:cs typeface="Times New Roman" pitchFamily="18" charset="0"/>
            </a:endParaRPr>
          </a:p>
          <a:p>
            <a:r>
              <a:rPr lang="en-US" sz="4400">
                <a:cs typeface="Times New Roman" pitchFamily="18" charset="0"/>
              </a:rPr>
              <a:t> </a:t>
            </a:r>
            <a:endParaRPr lang="en-US" sz="4400">
              <a:latin typeface="Times New Roman" pitchFamily="18" charset="0"/>
            </a:endParaRPr>
          </a:p>
        </p:txBody>
      </p:sp>
      <p:sp>
        <p:nvSpPr>
          <p:cNvPr id="76804" name="Rectangle 3"/>
          <p:cNvSpPr>
            <a:spLocks noChangeArrowheads="1"/>
          </p:cNvSpPr>
          <p:nvPr/>
        </p:nvSpPr>
        <p:spPr bwMode="auto">
          <a:xfrm>
            <a:off x="0" y="2057400"/>
            <a:ext cx="9144000" cy="5416868"/>
          </a:xfrm>
          <a:prstGeom prst="rect">
            <a:avLst/>
          </a:prstGeom>
          <a:noFill/>
          <a:ln w="9525">
            <a:noFill/>
            <a:miter lim="800000"/>
            <a:headEnd/>
            <a:tailEnd/>
          </a:ln>
        </p:spPr>
        <p:txBody>
          <a:bodyPr lIns="685584" tIns="0" rIns="1142640" bIns="0">
            <a:spAutoFit/>
          </a:bodyPr>
          <a:lstStyle/>
          <a:p>
            <a:pPr marL="800100" indent="-400050">
              <a:buFontTx/>
              <a:buChar char="•"/>
            </a:pPr>
            <a:r>
              <a:rPr lang="en-US" sz="2800" dirty="0">
                <a:cs typeface="Times New Roman" pitchFamily="18" charset="0"/>
              </a:rPr>
              <a:t> </a:t>
            </a:r>
            <a:r>
              <a:rPr lang="en-US" sz="2600" b="1" dirty="0">
                <a:cs typeface="Times New Roman" pitchFamily="18" charset="0"/>
              </a:rPr>
              <a:t>STATED VALUES</a:t>
            </a:r>
            <a:r>
              <a:rPr lang="en-US" sz="2600" dirty="0">
                <a:cs typeface="Times New Roman" pitchFamily="18" charset="0"/>
              </a:rPr>
              <a:t>: The values </a:t>
            </a:r>
            <a:r>
              <a:rPr lang="en-US" sz="2600" dirty="0" smtClean="0">
                <a:cs typeface="Times New Roman" pitchFamily="18" charset="0"/>
              </a:rPr>
              <a:t> stated  in </a:t>
            </a:r>
            <a:r>
              <a:rPr lang="en-US" sz="2600" dirty="0">
                <a:cs typeface="Times New Roman" pitchFamily="18" charset="0"/>
              </a:rPr>
              <a:t>written </a:t>
            </a:r>
            <a:r>
              <a:rPr lang="en-US" sz="2600" dirty="0" smtClean="0">
                <a:cs typeface="Times New Roman" pitchFamily="18" charset="0"/>
              </a:rPr>
              <a:t>documents  like Bangalore principles of Judicial Conduct or Nolan principles      </a:t>
            </a:r>
            <a:r>
              <a:rPr lang="en-US" sz="2600" dirty="0">
                <a:cs typeface="Times New Roman" pitchFamily="18" charset="0"/>
              </a:rPr>
              <a:t>	         	              </a:t>
            </a:r>
            <a:r>
              <a:rPr lang="en-US" sz="1000" dirty="0">
                <a:cs typeface="Times New Roman" pitchFamily="18" charset="0"/>
              </a:rPr>
              <a:t> </a:t>
            </a:r>
          </a:p>
          <a:p>
            <a:pPr marL="800100" indent="-400050">
              <a:buFontTx/>
              <a:buChar char="•"/>
            </a:pPr>
            <a:r>
              <a:rPr lang="en-US" sz="2800" dirty="0">
                <a:cs typeface="Times New Roman" pitchFamily="18" charset="0"/>
              </a:rPr>
              <a:t> </a:t>
            </a:r>
            <a:r>
              <a:rPr lang="en-US" sz="700" dirty="0">
                <a:cs typeface="Times New Roman" pitchFamily="18" charset="0"/>
              </a:rPr>
              <a:t>  </a:t>
            </a:r>
            <a:r>
              <a:rPr lang="en-US" sz="2600" b="1" dirty="0">
                <a:cs typeface="Times New Roman" pitchFamily="18" charset="0"/>
              </a:rPr>
              <a:t>OPERATIONAL VALUES</a:t>
            </a:r>
            <a:r>
              <a:rPr lang="en-US" sz="2600" dirty="0">
                <a:cs typeface="Times New Roman" pitchFamily="18" charset="0"/>
              </a:rPr>
              <a:t>: The values </a:t>
            </a:r>
            <a:r>
              <a:rPr lang="en-US" sz="2600" dirty="0" smtClean="0">
                <a:cs typeface="Times New Roman" pitchFamily="18" charset="0"/>
              </a:rPr>
              <a:t> that </a:t>
            </a:r>
            <a:r>
              <a:rPr lang="en-US" sz="2600" dirty="0">
                <a:cs typeface="Times New Roman" pitchFamily="18" charset="0"/>
              </a:rPr>
              <a:t>actually drive </a:t>
            </a:r>
            <a:r>
              <a:rPr lang="en-US" sz="2600" dirty="0" smtClean="0">
                <a:cs typeface="Times New Roman" pitchFamily="18" charset="0"/>
              </a:rPr>
              <a:t> judicial decisions</a:t>
            </a:r>
            <a:r>
              <a:rPr lang="en-US" sz="2600" dirty="0">
                <a:cs typeface="Times New Roman" pitchFamily="18" charset="0"/>
              </a:rPr>
              <a:t>.  </a:t>
            </a:r>
            <a:endParaRPr lang="en-US" sz="2600" i="1" dirty="0">
              <a:cs typeface="Times New Roman" pitchFamily="18" charset="0"/>
            </a:endParaRPr>
          </a:p>
          <a:p>
            <a:pPr marL="800100" indent="-400050"/>
            <a:endParaRPr lang="en-US" sz="2600" i="1" dirty="0">
              <a:cs typeface="Times New Roman" pitchFamily="18" charset="0"/>
            </a:endParaRPr>
          </a:p>
          <a:p>
            <a:pPr marL="800100" indent="-400050"/>
            <a:r>
              <a:rPr lang="en-US" sz="2600" i="1" dirty="0">
                <a:cs typeface="Times New Roman" pitchFamily="18" charset="0"/>
              </a:rPr>
              <a:t>		</a:t>
            </a:r>
            <a:r>
              <a:rPr lang="en-US" sz="2600" i="1" dirty="0" smtClean="0">
                <a:cs typeface="Times New Roman" pitchFamily="18" charset="0"/>
              </a:rPr>
              <a:t>Many times  </a:t>
            </a:r>
            <a:r>
              <a:rPr lang="en-US" sz="2600" i="1" dirty="0">
                <a:cs typeface="Times New Roman" pitchFamily="18" charset="0"/>
              </a:rPr>
              <a:t>there a </a:t>
            </a:r>
            <a:r>
              <a:rPr lang="en-US" sz="2600" b="1" i="1" dirty="0">
                <a:solidFill>
                  <a:srgbClr val="C00000"/>
                </a:solidFill>
                <a:cs typeface="Times New Roman" pitchFamily="18" charset="0"/>
              </a:rPr>
              <a:t>disconnect</a:t>
            </a:r>
            <a:r>
              <a:rPr lang="en-US" sz="2600" i="1" dirty="0">
                <a:cs typeface="Times New Roman" pitchFamily="18" charset="0"/>
              </a:rPr>
              <a:t> between the two </a:t>
            </a:r>
            <a:r>
              <a:rPr lang="en-US" sz="2600" i="1" dirty="0" smtClean="0">
                <a:cs typeface="Times New Roman" pitchFamily="18" charset="0"/>
              </a:rPr>
              <a:t> while taking decisions.</a:t>
            </a:r>
          </a:p>
          <a:p>
            <a:pPr marL="800100" indent="-400050"/>
            <a:endParaRPr lang="en-US" sz="2600" i="1" dirty="0" smtClean="0">
              <a:cs typeface="Times New Roman" pitchFamily="18" charset="0"/>
            </a:endParaRPr>
          </a:p>
          <a:p>
            <a:pPr marL="800100" indent="-400050"/>
            <a:r>
              <a:rPr lang="en-US" sz="3200" b="1" i="1" dirty="0" smtClean="0">
                <a:solidFill>
                  <a:srgbClr val="C00000"/>
                </a:solidFill>
                <a:cs typeface="Times New Roman" pitchFamily="18" charset="0"/>
              </a:rPr>
              <a:t>Why this disconnect???</a:t>
            </a:r>
          </a:p>
          <a:p>
            <a:pPr marL="800100" indent="-400050"/>
            <a:r>
              <a:rPr lang="en-US" sz="3200" b="1" i="1" dirty="0" smtClean="0">
                <a:solidFill>
                  <a:srgbClr val="C00000"/>
                </a:solidFill>
                <a:cs typeface="Times New Roman" pitchFamily="18" charset="0"/>
              </a:rPr>
              <a:t>      </a:t>
            </a:r>
            <a:endParaRPr lang="en-US" sz="3200" b="1" dirty="0">
              <a:solidFill>
                <a:srgbClr val="C00000"/>
              </a:solidFill>
              <a:cs typeface="Times New Roman" pitchFamily="18" charset="0"/>
            </a:endParaRPr>
          </a:p>
          <a:p>
            <a:pPr marL="800100" indent="-400050"/>
            <a:endParaRPr lang="en-US" sz="240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1143000" y="1676400"/>
            <a:ext cx="7313612" cy="3203575"/>
          </a:xfrm>
        </p:spPr>
        <p:txBody>
          <a:bodyPr>
            <a:normAutofit fontScale="90000"/>
          </a:bodyPr>
          <a:lstStyle/>
          <a:p>
            <a:r>
              <a:rPr lang="en-US" dirty="0" smtClean="0"/>
              <a:t>Many times we do not know that we are doing something unethical </a:t>
            </a:r>
            <a:br>
              <a:rPr lang="en-US" dirty="0" smtClean="0"/>
            </a:br>
            <a:r>
              <a:rPr lang="en-US" dirty="0" smtClean="0"/>
              <a:t/>
            </a:r>
            <a:br>
              <a:rPr lang="en-US" dirty="0" smtClean="0"/>
            </a:br>
            <a:r>
              <a:rPr lang="en-US" dirty="0" smtClean="0">
                <a:solidFill>
                  <a:srgbClr val="C00000"/>
                </a:solidFill>
              </a:rPr>
              <a:t>Who will tell you that you are doing something unethical??</a:t>
            </a:r>
            <a:br>
              <a:rPr lang="en-US" dirty="0" smtClean="0">
                <a:solidFill>
                  <a:srgbClr val="C00000"/>
                </a:solidFill>
              </a:rPr>
            </a:br>
            <a:r>
              <a:rPr lang="en-US" dirty="0" smtClean="0">
                <a:solidFill>
                  <a:srgbClr val="C00000"/>
                </a:solidFill>
              </a:rPr>
              <a:t/>
            </a:r>
            <a:br>
              <a:rPr lang="en-US" dirty="0" smtClean="0">
                <a:solidFill>
                  <a:srgbClr val="C00000"/>
                </a:solidFill>
              </a:rPr>
            </a:br>
            <a:r>
              <a:rPr lang="en-US" dirty="0" smtClean="0">
                <a:solidFill>
                  <a:schemeClr val="tx1"/>
                </a:solidFill>
              </a:rPr>
              <a:t>The answer is__</a:t>
            </a:r>
            <a:endParaRPr lang="en-US" dirty="0">
              <a:solidFill>
                <a:schemeClr val="tx1"/>
              </a:solidFill>
            </a:endParaRPr>
          </a:p>
        </p:txBody>
      </p:sp>
      <p:sp>
        <p:nvSpPr>
          <p:cNvPr id="7" name="Date Placeholder 6"/>
          <p:cNvSpPr>
            <a:spLocks noGrp="1"/>
          </p:cNvSpPr>
          <p:nvPr>
            <p:ph type="dt" sz="half" idx="10"/>
          </p:nvPr>
        </p:nvSpPr>
        <p:spPr/>
        <p:txBody>
          <a:bodyPr/>
          <a:lstStyle/>
          <a:p>
            <a:pPr>
              <a:defRPr/>
            </a:pPr>
            <a:fld id="{09C20FE1-CA8E-4194-B1B8-1B6293101F8C}" type="datetime1">
              <a:rPr lang="en-US" smtClean="0"/>
              <a:pPr>
                <a:defRPr/>
              </a:pPr>
              <a:t>2/16/2016</a:t>
            </a:fld>
            <a:endParaRPr lang="en-US"/>
          </a:p>
        </p:txBody>
      </p:sp>
      <p:sp>
        <p:nvSpPr>
          <p:cNvPr id="8" name="Footer Placeholder 7"/>
          <p:cNvSpPr>
            <a:spLocks noGrp="1"/>
          </p:cNvSpPr>
          <p:nvPr>
            <p:ph type="ftr" sz="quarter" idx="11"/>
          </p:nvPr>
        </p:nvSpPr>
        <p:spPr/>
        <p:txBody>
          <a:bodyPr/>
          <a:lstStyle/>
          <a:p>
            <a:pPr>
              <a:defRPr/>
            </a:pPr>
            <a:r>
              <a:rPr lang="en-US" smtClean="0"/>
              <a:t>Ethics  in Management</a:t>
            </a:r>
            <a:endParaRPr lang="en-US"/>
          </a:p>
        </p:txBody>
      </p:sp>
      <p:sp>
        <p:nvSpPr>
          <p:cNvPr id="9" name="Slide Number Placeholder 8"/>
          <p:cNvSpPr>
            <a:spLocks noGrp="1"/>
          </p:cNvSpPr>
          <p:nvPr>
            <p:ph type="sldNum" sz="quarter" idx="12"/>
          </p:nvPr>
        </p:nvSpPr>
        <p:spPr/>
        <p:txBody>
          <a:bodyPr/>
          <a:lstStyle/>
          <a:p>
            <a:pPr>
              <a:defRPr/>
            </a:pPr>
            <a:fld id="{45E8CE16-0900-4346-A24E-24FBA8869699}" type="slidenum">
              <a:rPr lang="en-US" smtClean="0"/>
              <a:pPr>
                <a:defRPr/>
              </a:pPr>
              <a:t>9</a:t>
            </a:fld>
            <a:endParaRPr lang="en-US"/>
          </a:p>
        </p:txBody>
      </p:sp>
    </p:spTree>
  </p:cSld>
  <p:clrMapOvr>
    <a:masterClrMapping/>
  </p:clrMapOvr>
  <p:transition/>
</p:sld>
</file>

<file path=ppt/theme/theme1.xml><?xml version="1.0" encoding="utf-8"?>
<a:theme xmlns:a="http://schemas.openxmlformats.org/drawingml/2006/main" name="Teaching">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Teaching</Template>
  <TotalTime>2073</TotalTime>
  <Words>1037</Words>
  <Application>Microsoft Office PowerPoint</Application>
  <PresentationFormat>On-screen Show (4:3)</PresentationFormat>
  <Paragraphs>241</Paragraphs>
  <Slides>45</Slides>
  <Notes>9</Notes>
  <HiddenSlides>0</HiddenSlides>
  <MMClips>0</MMClips>
  <ScaleCrop>false</ScaleCrop>
  <HeadingPairs>
    <vt:vector size="8" baseType="variant">
      <vt:variant>
        <vt:lpstr>Fonts Used</vt:lpstr>
      </vt:variant>
      <vt:variant>
        <vt:i4>11</vt:i4>
      </vt:variant>
      <vt:variant>
        <vt:lpstr>Theme</vt:lpstr>
      </vt:variant>
      <vt:variant>
        <vt:i4>1</vt:i4>
      </vt:variant>
      <vt:variant>
        <vt:lpstr>Embedded OLE Servers</vt:lpstr>
      </vt:variant>
      <vt:variant>
        <vt:i4>1</vt:i4>
      </vt:variant>
      <vt:variant>
        <vt:lpstr>Slide Titles</vt:lpstr>
      </vt:variant>
      <vt:variant>
        <vt:i4>45</vt:i4>
      </vt:variant>
    </vt:vector>
  </HeadingPairs>
  <TitlesOfParts>
    <vt:vector size="58" baseType="lpstr">
      <vt:lpstr>ＭＳ Ｐゴシック</vt:lpstr>
      <vt:lpstr>Arial</vt:lpstr>
      <vt:lpstr>Book Antiqua</vt:lpstr>
      <vt:lpstr>Calibri</vt:lpstr>
      <vt:lpstr>Century Gothic</vt:lpstr>
      <vt:lpstr>Georgia</vt:lpstr>
      <vt:lpstr>Lucida Sans Unicode</vt:lpstr>
      <vt:lpstr>Tahoma</vt:lpstr>
      <vt:lpstr>Times New Roman</vt:lpstr>
      <vt:lpstr>Verdana</vt:lpstr>
      <vt:lpstr>Wingdings</vt:lpstr>
      <vt:lpstr>Teaching</vt:lpstr>
      <vt:lpstr>Chart</vt:lpstr>
      <vt:lpstr>Stages of Moral Development</vt:lpstr>
      <vt:lpstr>Let’s  Experience….</vt:lpstr>
      <vt:lpstr>Where are ethics?</vt:lpstr>
      <vt:lpstr>Who makes us Ethical or Otherwise?</vt:lpstr>
      <vt:lpstr>Individual Characteristics Affecting Ethical Behaviors</vt:lpstr>
      <vt:lpstr>Values vs. Morals vs. Ethics  </vt:lpstr>
      <vt:lpstr>World of Values</vt:lpstr>
      <vt:lpstr>PowerPoint Presentation</vt:lpstr>
      <vt:lpstr>Many times we do not know that we are doing something unethical   Who will tell you that you are doing something unethical??  The answer is__</vt:lpstr>
      <vt:lpstr>Ask your self! If you feel a minutest fear in your mind that what will happen if someone knows about it that it is done with some wrong intention?   Don’t do it   considering it as the voice of your conscience to save you. This is the best check to test whether a behaviour is ethical or not </vt:lpstr>
      <vt:lpstr>Threats to Morality – </vt:lpstr>
      <vt:lpstr>PowerPoint Presentation</vt:lpstr>
      <vt:lpstr>Myth vs.Reality  of Ethics</vt:lpstr>
      <vt:lpstr>Myth vs.Reality</vt:lpstr>
      <vt:lpstr>Dots Puzzle –  Connect all the nine dots with your pen in four consecutive lines without lifting your pen.</vt:lpstr>
      <vt:lpstr>Instructions</vt:lpstr>
      <vt:lpstr>Dots Puzzle- Solution</vt:lpstr>
      <vt:lpstr>Learning from 9 Dot Puzzle</vt:lpstr>
      <vt:lpstr>Ethical Dilemmas</vt:lpstr>
      <vt:lpstr>Components of Personality</vt:lpstr>
      <vt:lpstr> Ethical and Unethical  Decision Making</vt:lpstr>
      <vt:lpstr>Individual Characteristics</vt:lpstr>
      <vt:lpstr>  Determinants of Issue Intensity</vt:lpstr>
      <vt:lpstr>Lawrence Kohlberg:  Stages of Moral Development</vt:lpstr>
      <vt:lpstr>Moral Development</vt:lpstr>
      <vt:lpstr>Three  Categories  of Morality</vt:lpstr>
      <vt:lpstr>Levels of Moral Development</vt:lpstr>
      <vt:lpstr> Stages of Moral Development</vt:lpstr>
      <vt:lpstr>PowerPoint Presentation</vt:lpstr>
      <vt:lpstr>Stages of Moral Development</vt:lpstr>
      <vt:lpstr> Stage 1: Fear of Punishment </vt:lpstr>
      <vt:lpstr>Stage 2: Profit </vt:lpstr>
      <vt:lpstr>Level Two: The Conventional Level </vt:lpstr>
      <vt:lpstr>Stage 3: Group Loyalty </vt:lpstr>
      <vt:lpstr>Stage 4: Law and Order </vt:lpstr>
      <vt:lpstr>Level Three: Post Conventional Level- Internalized-Truth-Centered</vt:lpstr>
      <vt:lpstr>PowerPoint Presentation</vt:lpstr>
      <vt:lpstr>PowerPoint Presentation</vt:lpstr>
      <vt:lpstr>Lets know where we are?</vt:lpstr>
      <vt:lpstr>Choosing a Pebble What these  pebbles teach us?</vt:lpstr>
      <vt:lpstr>Features of Pebbles</vt:lpstr>
      <vt:lpstr>Lessons from Pebbles</vt:lpstr>
      <vt:lpstr>Morality and Values Percolate from Top to Bottom</vt:lpstr>
      <vt:lpstr>PowerPoint Presentation</vt:lpstr>
      <vt:lpstr>Thank You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iifm</dc:creator>
  <cp:lastModifiedBy>pc-36</cp:lastModifiedBy>
  <cp:revision>116</cp:revision>
  <dcterms:created xsi:type="dcterms:W3CDTF">2015-02-01T21:50:52Z</dcterms:created>
  <dcterms:modified xsi:type="dcterms:W3CDTF">2016-02-16T07:34:44Z</dcterms:modified>
</cp:coreProperties>
</file>